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91" r:id="rId6"/>
    <p:sldMasterId id="2147483706" r:id="rId7"/>
    <p:sldMasterId id="2147483731" r:id="rId8"/>
  </p:sldMasterIdLst>
  <p:notesMasterIdLst>
    <p:notesMasterId r:id="rId20"/>
  </p:notesMasterIdLst>
  <p:handoutMasterIdLst>
    <p:handoutMasterId r:id="rId21"/>
  </p:handoutMasterIdLst>
  <p:sldIdLst>
    <p:sldId id="348" r:id="rId9"/>
    <p:sldId id="519" r:id="rId10"/>
    <p:sldId id="521" r:id="rId11"/>
    <p:sldId id="536" r:id="rId12"/>
    <p:sldId id="545" r:id="rId13"/>
    <p:sldId id="547" r:id="rId14"/>
    <p:sldId id="546" r:id="rId15"/>
    <p:sldId id="548" r:id="rId16"/>
    <p:sldId id="539" r:id="rId17"/>
    <p:sldId id="549" r:id="rId18"/>
    <p:sldId id="408" r:id="rId19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B4A74C-F69A-40BF-868C-AE17408811A6}">
          <p14:sldIdLst>
            <p14:sldId id="348"/>
            <p14:sldId id="519"/>
            <p14:sldId id="521"/>
            <p14:sldId id="536"/>
            <p14:sldId id="545"/>
            <p14:sldId id="547"/>
            <p14:sldId id="546"/>
            <p14:sldId id="548"/>
            <p14:sldId id="539"/>
            <p14:sldId id="549"/>
            <p14:sldId id="4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C0B"/>
    <a:srgbClr val="D92A2B"/>
    <a:srgbClr val="38A159"/>
    <a:srgbClr val="B92121"/>
    <a:srgbClr val="004648"/>
    <a:srgbClr val="005E60"/>
    <a:srgbClr val="00766E"/>
    <a:srgbClr val="009186"/>
    <a:srgbClr val="009BBD"/>
    <a:srgbClr val="554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79991E-DB94-48A3-ADF4-A8ECC824078C}" v="2" dt="2021-10-21T11:08:41.182"/>
    <p1510:client id="{B235413D-CA22-4101-92CF-7BE83CE3A383}" v="3" dt="2021-10-21T11:07:39.9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2" autoAdjust="0"/>
    <p:restoredTop sz="83673" autoAdjust="0"/>
  </p:normalViewPr>
  <p:slideViewPr>
    <p:cSldViewPr snapToGrid="0" snapToObjects="1">
      <p:cViewPr varScale="1">
        <p:scale>
          <a:sx n="93" d="100"/>
          <a:sy n="93" d="100"/>
        </p:scale>
        <p:origin x="101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648" y="-102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Partington" userId="S::anne.partington@nottingham.ac.uk::0d0791f2-8b12-40b0-b9b7-8c5ef82c809b" providerId="AD" clId="Web-{4E6337B2-8B92-4FE8-80AB-4B691C44F22A}"/>
    <pc:docChg chg="modSld">
      <pc:chgData name="Anne Partington" userId="S::anne.partington@nottingham.ac.uk::0d0791f2-8b12-40b0-b9b7-8c5ef82c809b" providerId="AD" clId="Web-{4E6337B2-8B92-4FE8-80AB-4B691C44F22A}" dt="2021-09-08T10:05:42.043" v="6" actId="20577"/>
      <pc:docMkLst>
        <pc:docMk/>
      </pc:docMkLst>
      <pc:sldChg chg="modSp">
        <pc:chgData name="Anne Partington" userId="S::anne.partington@nottingham.ac.uk::0d0791f2-8b12-40b0-b9b7-8c5ef82c809b" providerId="AD" clId="Web-{4E6337B2-8B92-4FE8-80AB-4B691C44F22A}" dt="2021-09-08T10:05:42.043" v="6" actId="20577"/>
        <pc:sldMkLst>
          <pc:docMk/>
          <pc:sldMk cId="2742952643" sldId="545"/>
        </pc:sldMkLst>
        <pc:spChg chg="mod">
          <ac:chgData name="Anne Partington" userId="S::anne.partington@nottingham.ac.uk::0d0791f2-8b12-40b0-b9b7-8c5ef82c809b" providerId="AD" clId="Web-{4E6337B2-8B92-4FE8-80AB-4B691C44F22A}" dt="2021-09-08T10:05:42.043" v="6" actId="20577"/>
          <ac:spMkLst>
            <pc:docMk/>
            <pc:sldMk cId="2742952643" sldId="545"/>
            <ac:spMk id="17" creationId="{32481C8D-AACA-4BFE-93AF-ED8BAE755FD4}"/>
          </ac:spMkLst>
        </pc:spChg>
      </pc:sldChg>
    </pc:docChg>
  </pc:docChgLst>
  <pc:docChgLst>
    <pc:chgData name="Anne Partington" userId="S::anne.partington@nottingham.ac.uk::0d0791f2-8b12-40b0-b9b7-8c5ef82c809b" providerId="AD" clId="Web-{B235413D-CA22-4101-92CF-7BE83CE3A383}"/>
    <pc:docChg chg="modSld">
      <pc:chgData name="Anne Partington" userId="S::anne.partington@nottingham.ac.uk::0d0791f2-8b12-40b0-b9b7-8c5ef82c809b" providerId="AD" clId="Web-{B235413D-CA22-4101-92CF-7BE83CE3A383}" dt="2021-10-21T11:07:39.909" v="2" actId="1076"/>
      <pc:docMkLst>
        <pc:docMk/>
      </pc:docMkLst>
      <pc:sldChg chg="delSp modSp">
        <pc:chgData name="Anne Partington" userId="S::anne.partington@nottingham.ac.uk::0d0791f2-8b12-40b0-b9b7-8c5ef82c809b" providerId="AD" clId="Web-{B235413D-CA22-4101-92CF-7BE83CE3A383}" dt="2021-10-21T11:07:39.909" v="2" actId="1076"/>
        <pc:sldMkLst>
          <pc:docMk/>
          <pc:sldMk cId="2075786162" sldId="348"/>
        </pc:sldMkLst>
        <pc:spChg chg="mod">
          <ac:chgData name="Anne Partington" userId="S::anne.partington@nottingham.ac.uk::0d0791f2-8b12-40b0-b9b7-8c5ef82c809b" providerId="AD" clId="Web-{B235413D-CA22-4101-92CF-7BE83CE3A383}" dt="2021-10-21T11:07:39.909" v="2" actId="1076"/>
          <ac:spMkLst>
            <pc:docMk/>
            <pc:sldMk cId="2075786162" sldId="348"/>
            <ac:spMk id="3" creationId="{00000000-0000-0000-0000-000000000000}"/>
          </ac:spMkLst>
        </pc:spChg>
        <pc:spChg chg="del">
          <ac:chgData name="Anne Partington" userId="S::anne.partington@nottingham.ac.uk::0d0791f2-8b12-40b0-b9b7-8c5ef82c809b" providerId="AD" clId="Web-{B235413D-CA22-4101-92CF-7BE83CE3A383}" dt="2021-10-21T11:07:32.471" v="0"/>
          <ac:spMkLst>
            <pc:docMk/>
            <pc:sldMk cId="2075786162" sldId="348"/>
            <ac:spMk id="4" creationId="{00000000-0000-0000-0000-000000000000}"/>
          </ac:spMkLst>
        </pc:spChg>
      </pc:sldChg>
    </pc:docChg>
  </pc:docChgLst>
  <pc:docChgLst>
    <pc:chgData name="Anne Partington" userId="0d0791f2-8b12-40b0-b9b7-8c5ef82c809b" providerId="ADAL" clId="{70025AB7-9265-45AC-8D68-421420A0CBFC}"/>
    <pc:docChg chg="undo custSel addSld delSld modSld sldOrd modSection">
      <pc:chgData name="Anne Partington" userId="0d0791f2-8b12-40b0-b9b7-8c5ef82c809b" providerId="ADAL" clId="{70025AB7-9265-45AC-8D68-421420A0CBFC}" dt="2021-09-09T14:25:10.594" v="3361" actId="6549"/>
      <pc:docMkLst>
        <pc:docMk/>
      </pc:docMkLst>
      <pc:sldChg chg="modSp add del mod">
        <pc:chgData name="Anne Partington" userId="0d0791f2-8b12-40b0-b9b7-8c5ef82c809b" providerId="ADAL" clId="{70025AB7-9265-45AC-8D68-421420A0CBFC}" dt="2021-09-07T15:45:07.099" v="2617" actId="47"/>
        <pc:sldMkLst>
          <pc:docMk/>
          <pc:sldMk cId="3326040444" sldId="313"/>
        </pc:sldMkLst>
        <pc:spChg chg="mod">
          <ac:chgData name="Anne Partington" userId="0d0791f2-8b12-40b0-b9b7-8c5ef82c809b" providerId="ADAL" clId="{70025AB7-9265-45AC-8D68-421420A0CBFC}" dt="2021-09-07T15:09:00.406" v="213" actId="6549"/>
          <ac:spMkLst>
            <pc:docMk/>
            <pc:sldMk cId="3326040444" sldId="313"/>
            <ac:spMk id="4" creationId="{896ADC16-CDCD-4C32-AF23-EEB8375E194D}"/>
          </ac:spMkLst>
        </pc:spChg>
        <pc:graphicFrameChg chg="mod modGraphic">
          <ac:chgData name="Anne Partington" userId="0d0791f2-8b12-40b0-b9b7-8c5ef82c809b" providerId="ADAL" clId="{70025AB7-9265-45AC-8D68-421420A0CBFC}" dt="2021-09-07T15:13:41.485" v="470"/>
          <ac:graphicFrameMkLst>
            <pc:docMk/>
            <pc:sldMk cId="3326040444" sldId="313"/>
            <ac:graphicFrameMk id="6" creationId="{E948663F-7964-41BF-9D2B-AB3D3ECE4767}"/>
          </ac:graphicFrameMkLst>
        </pc:graphicFrameChg>
      </pc:sldChg>
      <pc:sldChg chg="delSp modSp mod">
        <pc:chgData name="Anne Partington" userId="0d0791f2-8b12-40b0-b9b7-8c5ef82c809b" providerId="ADAL" clId="{70025AB7-9265-45AC-8D68-421420A0CBFC}" dt="2021-09-07T15:05:45.761" v="113" actId="27636"/>
        <pc:sldMkLst>
          <pc:docMk/>
          <pc:sldMk cId="2075786162" sldId="348"/>
        </pc:sldMkLst>
        <pc:spChg chg="mod">
          <ac:chgData name="Anne Partington" userId="0d0791f2-8b12-40b0-b9b7-8c5ef82c809b" providerId="ADAL" clId="{70025AB7-9265-45AC-8D68-421420A0CBFC}" dt="2021-09-07T15:05:45.761" v="113" actId="27636"/>
          <ac:spMkLst>
            <pc:docMk/>
            <pc:sldMk cId="2075786162" sldId="348"/>
            <ac:spMk id="4" creationId="{00000000-0000-0000-0000-000000000000}"/>
          </ac:spMkLst>
        </pc:spChg>
        <pc:picChg chg="del">
          <ac:chgData name="Anne Partington" userId="0d0791f2-8b12-40b0-b9b7-8c5ef82c809b" providerId="ADAL" clId="{70025AB7-9265-45AC-8D68-421420A0CBFC}" dt="2021-09-07T15:04:40.504" v="0" actId="478"/>
          <ac:picMkLst>
            <pc:docMk/>
            <pc:sldMk cId="2075786162" sldId="348"/>
            <ac:picMk id="10" creationId="{A81A5F35-7716-4DD5-966E-2AF8FABAB53E}"/>
          </ac:picMkLst>
        </pc:picChg>
      </pc:sldChg>
      <pc:sldChg chg="addSp delSp modSp mod ord">
        <pc:chgData name="Anne Partington" userId="0d0791f2-8b12-40b0-b9b7-8c5ef82c809b" providerId="ADAL" clId="{70025AB7-9265-45AC-8D68-421420A0CBFC}" dt="2021-09-07T15:57:15.527" v="3330"/>
        <pc:sldMkLst>
          <pc:docMk/>
          <pc:sldMk cId="2016032388" sldId="539"/>
        </pc:sldMkLst>
        <pc:spChg chg="del">
          <ac:chgData name="Anne Partington" userId="0d0791f2-8b12-40b0-b9b7-8c5ef82c809b" providerId="ADAL" clId="{70025AB7-9265-45AC-8D68-421420A0CBFC}" dt="2021-09-07T15:13:58.101" v="471" actId="478"/>
          <ac:spMkLst>
            <pc:docMk/>
            <pc:sldMk cId="2016032388" sldId="539"/>
            <ac:spMk id="2" creationId="{A3C4DB9F-0DFA-4150-B123-0E84F1A9E240}"/>
          </ac:spMkLst>
        </pc:spChg>
        <pc:spChg chg="add del mod">
          <ac:chgData name="Anne Partington" userId="0d0791f2-8b12-40b0-b9b7-8c5ef82c809b" providerId="ADAL" clId="{70025AB7-9265-45AC-8D68-421420A0CBFC}" dt="2021-09-07T15:50:01.490" v="2768" actId="478"/>
          <ac:spMkLst>
            <pc:docMk/>
            <pc:sldMk cId="2016032388" sldId="539"/>
            <ac:spMk id="6" creationId="{051090A9-7CA5-4115-984D-1EC1280F3CF5}"/>
          </ac:spMkLst>
        </pc:spChg>
        <pc:spChg chg="del mod">
          <ac:chgData name="Anne Partington" userId="0d0791f2-8b12-40b0-b9b7-8c5ef82c809b" providerId="ADAL" clId="{70025AB7-9265-45AC-8D68-421420A0CBFC}" dt="2021-09-07T15:49:46.427" v="2766" actId="478"/>
          <ac:spMkLst>
            <pc:docMk/>
            <pc:sldMk cId="2016032388" sldId="539"/>
            <ac:spMk id="12" creationId="{00000000-0000-0000-0000-000000000000}"/>
          </ac:spMkLst>
        </pc:spChg>
        <pc:spChg chg="del">
          <ac:chgData name="Anne Partington" userId="0d0791f2-8b12-40b0-b9b7-8c5ef82c809b" providerId="ADAL" clId="{70025AB7-9265-45AC-8D68-421420A0CBFC}" dt="2021-09-07T15:49:47.537" v="2767" actId="478"/>
          <ac:spMkLst>
            <pc:docMk/>
            <pc:sldMk cId="2016032388" sldId="539"/>
            <ac:spMk id="13" creationId="{00000000-0000-0000-0000-000000000000}"/>
          </ac:spMkLst>
        </pc:spChg>
        <pc:spChg chg="del">
          <ac:chgData name="Anne Partington" userId="0d0791f2-8b12-40b0-b9b7-8c5ef82c809b" providerId="ADAL" clId="{70025AB7-9265-45AC-8D68-421420A0CBFC}" dt="2021-09-07T15:50:02.962" v="2769" actId="478"/>
          <ac:spMkLst>
            <pc:docMk/>
            <pc:sldMk cId="2016032388" sldId="539"/>
            <ac:spMk id="14" creationId="{00000000-0000-0000-0000-000000000000}"/>
          </ac:spMkLst>
        </pc:spChg>
        <pc:graphicFrameChg chg="add mod modGraphic">
          <ac:chgData name="Anne Partington" userId="0d0791f2-8b12-40b0-b9b7-8c5ef82c809b" providerId="ADAL" clId="{70025AB7-9265-45AC-8D68-421420A0CBFC}" dt="2021-09-07T15:56:38.317" v="3323" actId="1076"/>
          <ac:graphicFrameMkLst>
            <pc:docMk/>
            <pc:sldMk cId="2016032388" sldId="539"/>
            <ac:graphicFrameMk id="7" creationId="{0EDA57ED-DAB0-40EB-9A6F-0F561740B083}"/>
          </ac:graphicFrameMkLst>
        </pc:graphicFrameChg>
      </pc:sldChg>
      <pc:sldChg chg="modSp add mod">
        <pc:chgData name="Anne Partington" userId="0d0791f2-8b12-40b0-b9b7-8c5ef82c809b" providerId="ADAL" clId="{70025AB7-9265-45AC-8D68-421420A0CBFC}" dt="2021-09-09T14:25:10.594" v="3361" actId="6549"/>
        <pc:sldMkLst>
          <pc:docMk/>
          <pc:sldMk cId="2742952643" sldId="545"/>
        </pc:sldMkLst>
        <pc:spChg chg="mod">
          <ac:chgData name="Anne Partington" userId="0d0791f2-8b12-40b0-b9b7-8c5ef82c809b" providerId="ADAL" clId="{70025AB7-9265-45AC-8D68-421420A0CBFC}" dt="2021-09-09T14:25:10.594" v="3361" actId="6549"/>
          <ac:spMkLst>
            <pc:docMk/>
            <pc:sldMk cId="2742952643" sldId="545"/>
            <ac:spMk id="17" creationId="{32481C8D-AACA-4BFE-93AF-ED8BAE755FD4}"/>
          </ac:spMkLst>
        </pc:spChg>
      </pc:sldChg>
      <pc:sldChg chg="modSp new mod ord">
        <pc:chgData name="Anne Partington" userId="0d0791f2-8b12-40b0-b9b7-8c5ef82c809b" providerId="ADAL" clId="{70025AB7-9265-45AC-8D68-421420A0CBFC}" dt="2021-09-09T11:15:44.859" v="3333" actId="115"/>
        <pc:sldMkLst>
          <pc:docMk/>
          <pc:sldMk cId="2227467471" sldId="546"/>
        </pc:sldMkLst>
        <pc:spChg chg="mod">
          <ac:chgData name="Anne Partington" userId="0d0791f2-8b12-40b0-b9b7-8c5ef82c809b" providerId="ADAL" clId="{70025AB7-9265-45AC-8D68-421420A0CBFC}" dt="2021-09-07T15:38:48.231" v="2123" actId="20577"/>
          <ac:spMkLst>
            <pc:docMk/>
            <pc:sldMk cId="2227467471" sldId="546"/>
            <ac:spMk id="5" creationId="{F2B07A5F-7383-45BF-A49E-C5990126A736}"/>
          </ac:spMkLst>
        </pc:spChg>
        <pc:spChg chg="mod">
          <ac:chgData name="Anne Partington" userId="0d0791f2-8b12-40b0-b9b7-8c5ef82c809b" providerId="ADAL" clId="{70025AB7-9265-45AC-8D68-421420A0CBFC}" dt="2021-09-07T15:15:07.222" v="494" actId="20577"/>
          <ac:spMkLst>
            <pc:docMk/>
            <pc:sldMk cId="2227467471" sldId="546"/>
            <ac:spMk id="6" creationId="{8BC59395-60A3-4F07-BB02-B634D86122C4}"/>
          </ac:spMkLst>
        </pc:spChg>
        <pc:spChg chg="mod">
          <ac:chgData name="Anne Partington" userId="0d0791f2-8b12-40b0-b9b7-8c5ef82c809b" providerId="ADAL" clId="{70025AB7-9265-45AC-8D68-421420A0CBFC}" dt="2021-09-09T11:15:44.859" v="3333" actId="115"/>
          <ac:spMkLst>
            <pc:docMk/>
            <pc:sldMk cId="2227467471" sldId="546"/>
            <ac:spMk id="7" creationId="{895D4ADC-6EA1-4D97-9E9C-25C079559AFD}"/>
          </ac:spMkLst>
        </pc:spChg>
      </pc:sldChg>
      <pc:sldChg chg="modSp new mod">
        <pc:chgData name="Anne Partington" userId="0d0791f2-8b12-40b0-b9b7-8c5ef82c809b" providerId="ADAL" clId="{70025AB7-9265-45AC-8D68-421420A0CBFC}" dt="2021-09-09T11:15:32.046" v="3332" actId="115"/>
        <pc:sldMkLst>
          <pc:docMk/>
          <pc:sldMk cId="302463343" sldId="547"/>
        </pc:sldMkLst>
        <pc:spChg chg="mod">
          <ac:chgData name="Anne Partington" userId="0d0791f2-8b12-40b0-b9b7-8c5ef82c809b" providerId="ADAL" clId="{70025AB7-9265-45AC-8D68-421420A0CBFC}" dt="2021-09-07T15:31:55.266" v="1076" actId="20577"/>
          <ac:spMkLst>
            <pc:docMk/>
            <pc:sldMk cId="302463343" sldId="547"/>
            <ac:spMk id="4" creationId="{BD9375B3-E50F-44B6-9D59-628ACD50A8E3}"/>
          </ac:spMkLst>
        </pc:spChg>
        <pc:spChg chg="mod">
          <ac:chgData name="Anne Partington" userId="0d0791f2-8b12-40b0-b9b7-8c5ef82c809b" providerId="ADAL" clId="{70025AB7-9265-45AC-8D68-421420A0CBFC}" dt="2021-09-07T15:15:23.129" v="510" actId="20577"/>
          <ac:spMkLst>
            <pc:docMk/>
            <pc:sldMk cId="302463343" sldId="547"/>
            <ac:spMk id="5" creationId="{B9FC0FBE-5860-4ACE-9269-AA748FB9C122}"/>
          </ac:spMkLst>
        </pc:spChg>
        <pc:spChg chg="mod">
          <ac:chgData name="Anne Partington" userId="0d0791f2-8b12-40b0-b9b7-8c5ef82c809b" providerId="ADAL" clId="{70025AB7-9265-45AC-8D68-421420A0CBFC}" dt="2021-09-09T11:15:28.127" v="3331" actId="115"/>
          <ac:spMkLst>
            <pc:docMk/>
            <pc:sldMk cId="302463343" sldId="547"/>
            <ac:spMk id="6" creationId="{E9978CE3-1461-4AFA-9E7D-F8E56760A3FC}"/>
          </ac:spMkLst>
        </pc:spChg>
        <pc:spChg chg="mod">
          <ac:chgData name="Anne Partington" userId="0d0791f2-8b12-40b0-b9b7-8c5ef82c809b" providerId="ADAL" clId="{70025AB7-9265-45AC-8D68-421420A0CBFC}" dt="2021-09-07T15:33:46.413" v="1399" actId="404"/>
          <ac:spMkLst>
            <pc:docMk/>
            <pc:sldMk cId="302463343" sldId="547"/>
            <ac:spMk id="7" creationId="{A2FFCED7-3260-4DC1-AFDF-2FF077823274}"/>
          </ac:spMkLst>
        </pc:spChg>
        <pc:spChg chg="mod">
          <ac:chgData name="Anne Partington" userId="0d0791f2-8b12-40b0-b9b7-8c5ef82c809b" providerId="ADAL" clId="{70025AB7-9265-45AC-8D68-421420A0CBFC}" dt="2021-09-09T11:15:32.046" v="3332" actId="115"/>
          <ac:spMkLst>
            <pc:docMk/>
            <pc:sldMk cId="302463343" sldId="547"/>
            <ac:spMk id="8" creationId="{71DAEFC2-9708-4DA5-B52A-A823DD3F62B1}"/>
          </ac:spMkLst>
        </pc:spChg>
      </pc:sldChg>
      <pc:sldChg chg="del">
        <pc:chgData name="Anne Partington" userId="0d0791f2-8b12-40b0-b9b7-8c5ef82c809b" providerId="ADAL" clId="{70025AB7-9265-45AC-8D68-421420A0CBFC}" dt="2021-09-07T15:07:59.400" v="115" actId="47"/>
        <pc:sldMkLst>
          <pc:docMk/>
          <pc:sldMk cId="1838727073" sldId="547"/>
        </pc:sldMkLst>
      </pc:sldChg>
      <pc:sldChg chg="modSp add mod">
        <pc:chgData name="Anne Partington" userId="0d0791f2-8b12-40b0-b9b7-8c5ef82c809b" providerId="ADAL" clId="{70025AB7-9265-45AC-8D68-421420A0CBFC}" dt="2021-09-09T11:41:27.656" v="3360" actId="313"/>
        <pc:sldMkLst>
          <pc:docMk/>
          <pc:sldMk cId="1401098660" sldId="548"/>
        </pc:sldMkLst>
        <pc:spChg chg="mod">
          <ac:chgData name="Anne Partington" userId="0d0791f2-8b12-40b0-b9b7-8c5ef82c809b" providerId="ADAL" clId="{70025AB7-9265-45AC-8D68-421420A0CBFC}" dt="2021-09-07T15:37:34.226" v="2076" actId="6549"/>
          <ac:spMkLst>
            <pc:docMk/>
            <pc:sldMk cId="1401098660" sldId="548"/>
            <ac:spMk id="4" creationId="{BD9375B3-E50F-44B6-9D59-628ACD50A8E3}"/>
          </ac:spMkLst>
        </pc:spChg>
        <pc:spChg chg="mod">
          <ac:chgData name="Anne Partington" userId="0d0791f2-8b12-40b0-b9b7-8c5ef82c809b" providerId="ADAL" clId="{70025AB7-9265-45AC-8D68-421420A0CBFC}" dt="2021-09-07T15:34:11.346" v="1425" actId="20577"/>
          <ac:spMkLst>
            <pc:docMk/>
            <pc:sldMk cId="1401098660" sldId="548"/>
            <ac:spMk id="6" creationId="{E9978CE3-1461-4AFA-9E7D-F8E56760A3FC}"/>
          </ac:spMkLst>
        </pc:spChg>
        <pc:spChg chg="mod">
          <ac:chgData name="Anne Partington" userId="0d0791f2-8b12-40b0-b9b7-8c5ef82c809b" providerId="ADAL" clId="{70025AB7-9265-45AC-8D68-421420A0CBFC}" dt="2021-09-09T11:41:27.656" v="3360" actId="313"/>
          <ac:spMkLst>
            <pc:docMk/>
            <pc:sldMk cId="1401098660" sldId="548"/>
            <ac:spMk id="7" creationId="{A2FFCED7-3260-4DC1-AFDF-2FF077823274}"/>
          </ac:spMkLst>
        </pc:spChg>
        <pc:spChg chg="mod">
          <ac:chgData name="Anne Partington" userId="0d0791f2-8b12-40b0-b9b7-8c5ef82c809b" providerId="ADAL" clId="{70025AB7-9265-45AC-8D68-421420A0CBFC}" dt="2021-09-07T15:34:20.590" v="1451" actId="20577"/>
          <ac:spMkLst>
            <pc:docMk/>
            <pc:sldMk cId="1401098660" sldId="548"/>
            <ac:spMk id="8" creationId="{71DAEFC2-9708-4DA5-B52A-A823DD3F62B1}"/>
          </ac:spMkLst>
        </pc:spChg>
      </pc:sldChg>
      <pc:sldChg chg="del">
        <pc:chgData name="Anne Partington" userId="0d0791f2-8b12-40b0-b9b7-8c5ef82c809b" providerId="ADAL" clId="{70025AB7-9265-45AC-8D68-421420A0CBFC}" dt="2021-09-07T15:08:21.764" v="119" actId="47"/>
        <pc:sldMkLst>
          <pc:docMk/>
          <pc:sldMk cId="1997971768" sldId="548"/>
        </pc:sldMkLst>
      </pc:sldChg>
      <pc:sldChg chg="addSp delSp modSp new mod">
        <pc:chgData name="Anne Partington" userId="0d0791f2-8b12-40b0-b9b7-8c5ef82c809b" providerId="ADAL" clId="{70025AB7-9265-45AC-8D68-421420A0CBFC}" dt="2021-09-07T15:57:01.598" v="3328" actId="1076"/>
        <pc:sldMkLst>
          <pc:docMk/>
          <pc:sldMk cId="163430579" sldId="549"/>
        </pc:sldMkLst>
        <pc:spChg chg="del">
          <ac:chgData name="Anne Partington" userId="0d0791f2-8b12-40b0-b9b7-8c5ef82c809b" providerId="ADAL" clId="{70025AB7-9265-45AC-8D68-421420A0CBFC}" dt="2021-09-07T15:39:08.454" v="2126" actId="478"/>
          <ac:spMkLst>
            <pc:docMk/>
            <pc:sldMk cId="163430579" sldId="549"/>
            <ac:spMk id="3" creationId="{D4CBA1B6-5B2A-4CA3-BC84-AF0D36027D86}"/>
          </ac:spMkLst>
        </pc:spChg>
        <pc:spChg chg="mod">
          <ac:chgData name="Anne Partington" userId="0d0791f2-8b12-40b0-b9b7-8c5ef82c809b" providerId="ADAL" clId="{70025AB7-9265-45AC-8D68-421420A0CBFC}" dt="2021-09-07T15:44:56.404" v="2616" actId="20577"/>
          <ac:spMkLst>
            <pc:docMk/>
            <pc:sldMk cId="163430579" sldId="549"/>
            <ac:spMk id="4" creationId="{D4C5C895-A9DF-4535-9CD6-0E5E93C3F150}"/>
          </ac:spMkLst>
        </pc:spChg>
        <pc:spChg chg="del">
          <ac:chgData name="Anne Partington" userId="0d0791f2-8b12-40b0-b9b7-8c5ef82c809b" providerId="ADAL" clId="{70025AB7-9265-45AC-8D68-421420A0CBFC}" dt="2021-09-07T15:39:07.017" v="2125" actId="478"/>
          <ac:spMkLst>
            <pc:docMk/>
            <pc:sldMk cId="163430579" sldId="549"/>
            <ac:spMk id="5" creationId="{6B2BAD36-06B0-4DBB-BDB5-B262D60231C3}"/>
          </ac:spMkLst>
        </pc:spChg>
        <pc:spChg chg="del">
          <ac:chgData name="Anne Partington" userId="0d0791f2-8b12-40b0-b9b7-8c5ef82c809b" providerId="ADAL" clId="{70025AB7-9265-45AC-8D68-421420A0CBFC}" dt="2021-09-07T15:41:34.454" v="2280" actId="478"/>
          <ac:spMkLst>
            <pc:docMk/>
            <pc:sldMk cId="163430579" sldId="549"/>
            <ac:spMk id="6" creationId="{99D88DC2-093F-42FF-8501-63B3743A382A}"/>
          </ac:spMkLst>
        </pc:spChg>
        <pc:spChg chg="del">
          <ac:chgData name="Anne Partington" userId="0d0791f2-8b12-40b0-b9b7-8c5ef82c809b" providerId="ADAL" clId="{70025AB7-9265-45AC-8D68-421420A0CBFC}" dt="2021-09-07T15:41:36.705" v="2281" actId="478"/>
          <ac:spMkLst>
            <pc:docMk/>
            <pc:sldMk cId="163430579" sldId="549"/>
            <ac:spMk id="7" creationId="{0F660EFE-0FD5-431A-98FF-4AB2D34CC5EB}"/>
          </ac:spMkLst>
        </pc:spChg>
        <pc:spChg chg="add mod">
          <ac:chgData name="Anne Partington" userId="0d0791f2-8b12-40b0-b9b7-8c5ef82c809b" providerId="ADAL" clId="{70025AB7-9265-45AC-8D68-421420A0CBFC}" dt="2021-09-07T15:48:03.746" v="2746" actId="14100"/>
          <ac:spMkLst>
            <pc:docMk/>
            <pc:sldMk cId="163430579" sldId="549"/>
            <ac:spMk id="10" creationId="{00F15BE2-0B9D-49D1-968D-A08CA021E187}"/>
          </ac:spMkLst>
        </pc:spChg>
        <pc:spChg chg="add mod">
          <ac:chgData name="Anne Partington" userId="0d0791f2-8b12-40b0-b9b7-8c5ef82c809b" providerId="ADAL" clId="{70025AB7-9265-45AC-8D68-421420A0CBFC}" dt="2021-09-07T15:57:01.598" v="3328" actId="1076"/>
          <ac:spMkLst>
            <pc:docMk/>
            <pc:sldMk cId="163430579" sldId="549"/>
            <ac:spMk id="11" creationId="{21B21C6C-D5A6-4414-856F-E44C3A89B978}"/>
          </ac:spMkLst>
        </pc:spChg>
        <pc:graphicFrameChg chg="add mod modGraphic">
          <ac:chgData name="Anne Partington" userId="0d0791f2-8b12-40b0-b9b7-8c5ef82c809b" providerId="ADAL" clId="{70025AB7-9265-45AC-8D68-421420A0CBFC}" dt="2021-09-07T15:56:45.837" v="3324" actId="1076"/>
          <ac:graphicFrameMkLst>
            <pc:docMk/>
            <pc:sldMk cId="163430579" sldId="549"/>
            <ac:graphicFrameMk id="9" creationId="{7191C152-49E9-4495-A4C0-20AD1C9CF569}"/>
          </ac:graphicFrameMkLst>
        </pc:graphicFrameChg>
      </pc:sldChg>
      <pc:sldChg chg="del">
        <pc:chgData name="Anne Partington" userId="0d0791f2-8b12-40b0-b9b7-8c5ef82c809b" providerId="ADAL" clId="{70025AB7-9265-45AC-8D68-421420A0CBFC}" dt="2021-09-07T15:14:02.438" v="472" actId="47"/>
        <pc:sldMkLst>
          <pc:docMk/>
          <pc:sldMk cId="3608144449" sldId="549"/>
        </pc:sldMkLst>
      </pc:sldChg>
    </pc:docChg>
  </pc:docChgLst>
  <pc:docChgLst>
    <pc:chgData name="Anne Partington" userId="S::anne.partington@nottingham.ac.uk::0d0791f2-8b12-40b0-b9b7-8c5ef82c809b" providerId="AD" clId="Web-{5DC9463B-C035-4DE3-80DB-369B23955E7C}"/>
    <pc:docChg chg="modSld">
      <pc:chgData name="Anne Partington" userId="S::anne.partington@nottingham.ac.uk::0d0791f2-8b12-40b0-b9b7-8c5ef82c809b" providerId="AD" clId="Web-{5DC9463B-C035-4DE3-80DB-369B23955E7C}" dt="2021-10-14T10:54:39.495" v="3"/>
      <pc:docMkLst>
        <pc:docMk/>
      </pc:docMkLst>
      <pc:sldChg chg="modSp">
        <pc:chgData name="Anne Partington" userId="S::anne.partington@nottingham.ac.uk::0d0791f2-8b12-40b0-b9b7-8c5ef82c809b" providerId="AD" clId="Web-{5DC9463B-C035-4DE3-80DB-369B23955E7C}" dt="2021-10-14T10:54:39.495" v="3"/>
        <pc:sldMkLst>
          <pc:docMk/>
          <pc:sldMk cId="2016032388" sldId="539"/>
        </pc:sldMkLst>
        <pc:graphicFrameChg chg="mod modGraphic">
          <ac:chgData name="Anne Partington" userId="S::anne.partington@nottingham.ac.uk::0d0791f2-8b12-40b0-b9b7-8c5ef82c809b" providerId="AD" clId="Web-{5DC9463B-C035-4DE3-80DB-369B23955E7C}" dt="2021-10-14T10:54:39.495" v="3"/>
          <ac:graphicFrameMkLst>
            <pc:docMk/>
            <pc:sldMk cId="2016032388" sldId="539"/>
            <ac:graphicFrameMk id="7" creationId="{0EDA57ED-DAB0-40EB-9A6F-0F561740B083}"/>
          </ac:graphicFrameMkLst>
        </pc:graphicFrameChg>
      </pc:sldChg>
    </pc:docChg>
  </pc:docChgLst>
  <pc:docChgLst>
    <pc:chgData name="Anne Partington" userId="0d0791f2-8b12-40b0-b9b7-8c5ef82c809b" providerId="ADAL" clId="{A979991E-DB94-48A3-ADF4-A8ECC824078C}"/>
    <pc:docChg chg="modSld">
      <pc:chgData name="Anne Partington" userId="0d0791f2-8b12-40b0-b9b7-8c5ef82c809b" providerId="ADAL" clId="{A979991E-DB94-48A3-ADF4-A8ECC824078C}" dt="2021-10-21T11:08:41.182" v="18" actId="20577"/>
      <pc:docMkLst>
        <pc:docMk/>
      </pc:docMkLst>
      <pc:sldChg chg="addSp modSp mod">
        <pc:chgData name="Anne Partington" userId="0d0791f2-8b12-40b0-b9b7-8c5ef82c809b" providerId="ADAL" clId="{A979991E-DB94-48A3-ADF4-A8ECC824078C}" dt="2021-10-21T11:08:26.505" v="17" actId="122"/>
        <pc:sldMkLst>
          <pc:docMk/>
          <pc:sldMk cId="2075786162" sldId="348"/>
        </pc:sldMkLst>
        <pc:spChg chg="add mod">
          <ac:chgData name="Anne Partington" userId="0d0791f2-8b12-40b0-b9b7-8c5ef82c809b" providerId="ADAL" clId="{A979991E-DB94-48A3-ADF4-A8ECC824078C}" dt="2021-10-21T11:08:26.505" v="17" actId="122"/>
          <ac:spMkLst>
            <pc:docMk/>
            <pc:sldMk cId="2075786162" sldId="348"/>
            <ac:spMk id="2" creationId="{77762D0E-18A2-4623-BE62-656884BEB782}"/>
          </ac:spMkLst>
        </pc:spChg>
      </pc:sldChg>
      <pc:sldChg chg="modSp">
        <pc:chgData name="Anne Partington" userId="0d0791f2-8b12-40b0-b9b7-8c5ef82c809b" providerId="ADAL" clId="{A979991E-DB94-48A3-ADF4-A8ECC824078C}" dt="2021-10-21T11:08:41.182" v="18" actId="20577"/>
        <pc:sldMkLst>
          <pc:docMk/>
          <pc:sldMk cId="163430579" sldId="549"/>
        </pc:sldMkLst>
        <pc:graphicFrameChg chg="mod">
          <ac:chgData name="Anne Partington" userId="0d0791f2-8b12-40b0-b9b7-8c5ef82c809b" providerId="ADAL" clId="{A979991E-DB94-48A3-ADF4-A8ECC824078C}" dt="2021-10-21T11:08:41.182" v="18" actId="20577"/>
          <ac:graphicFrameMkLst>
            <pc:docMk/>
            <pc:sldMk cId="163430579" sldId="549"/>
            <ac:graphicFrameMk id="9" creationId="{7191C152-49E9-4495-A4C0-20AD1C9CF569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7137DA-C224-46E5-BAA2-28C2A7D2368C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8CCCEC-9D53-48F0-A090-B97C3CD1FEBE}">
      <dgm:prSet phldrT="[Text]" custT="1"/>
      <dgm:spPr/>
      <dgm:t>
        <a:bodyPr/>
        <a:lstStyle/>
        <a:p>
          <a:r>
            <a:rPr lang="en-US" sz="1400" b="1"/>
            <a:t>Individual Objectives </a:t>
          </a:r>
        </a:p>
      </dgm:t>
    </dgm:pt>
    <dgm:pt modelId="{7C0212D1-08F2-4C3D-BA6E-AB107859F20C}" type="parTrans" cxnId="{2586E9AC-2D08-4164-826F-4D70DEFD6281}">
      <dgm:prSet/>
      <dgm:spPr/>
      <dgm:t>
        <a:bodyPr/>
        <a:lstStyle/>
        <a:p>
          <a:endParaRPr lang="en-US"/>
        </a:p>
      </dgm:t>
    </dgm:pt>
    <dgm:pt modelId="{0144944A-F2C0-4303-8391-505ADDA5F044}" type="sibTrans" cxnId="{2586E9AC-2D08-4164-826F-4D70DEFD6281}">
      <dgm:prSet/>
      <dgm:spPr/>
      <dgm:t>
        <a:bodyPr/>
        <a:lstStyle/>
        <a:p>
          <a:endParaRPr lang="en-US"/>
        </a:p>
      </dgm:t>
    </dgm:pt>
    <dgm:pt modelId="{52C3E024-37F2-4E07-AA92-A38744B71A9B}">
      <dgm:prSet phldrT="[Text]" custT="1"/>
      <dgm:spPr/>
      <dgm:t>
        <a:bodyPr/>
        <a:lstStyle/>
        <a:p>
          <a:r>
            <a:rPr lang="en-US" sz="1200" b="1"/>
            <a:t>Faculty, Professional Service Department &amp; Campus Plans, including KPIs &amp; targets. </a:t>
          </a:r>
        </a:p>
      </dgm:t>
    </dgm:pt>
    <dgm:pt modelId="{EBA41AD5-367A-423D-B010-05BDF6B22A37}" type="parTrans" cxnId="{797962A1-EBE1-4F82-A98C-A4CDD755E63D}">
      <dgm:prSet/>
      <dgm:spPr/>
      <dgm:t>
        <a:bodyPr/>
        <a:lstStyle/>
        <a:p>
          <a:endParaRPr lang="en-US"/>
        </a:p>
      </dgm:t>
    </dgm:pt>
    <dgm:pt modelId="{8A5973E0-0732-4223-B49E-DB60A50BC6B3}" type="sibTrans" cxnId="{797962A1-EBE1-4F82-A98C-A4CDD755E63D}">
      <dgm:prSet/>
      <dgm:spPr/>
      <dgm:t>
        <a:bodyPr/>
        <a:lstStyle/>
        <a:p>
          <a:endParaRPr lang="en-US"/>
        </a:p>
      </dgm:t>
    </dgm:pt>
    <dgm:pt modelId="{2F2B07EE-BA05-4927-9329-949C9FACD723}">
      <dgm:prSet phldrT="[Text]" custT="1"/>
      <dgm:spPr/>
      <dgm:t>
        <a:bodyPr/>
        <a:lstStyle/>
        <a:p>
          <a:r>
            <a:rPr lang="en-US" sz="1200" b="1"/>
            <a:t>Thematic Strategic Delivery Plans (SDPs), with success measures &amp; KPIs </a:t>
          </a:r>
        </a:p>
      </dgm:t>
    </dgm:pt>
    <dgm:pt modelId="{F6E46C9B-9D50-4874-9037-617D7B82DC49}" type="parTrans" cxnId="{F5EC6CF3-C09B-4B09-B84F-89D0F7619FE1}">
      <dgm:prSet/>
      <dgm:spPr/>
      <dgm:t>
        <a:bodyPr/>
        <a:lstStyle/>
        <a:p>
          <a:endParaRPr lang="en-US"/>
        </a:p>
      </dgm:t>
    </dgm:pt>
    <dgm:pt modelId="{52F70EDD-F358-4F0D-A2E4-1F8C793BC5A7}" type="sibTrans" cxnId="{F5EC6CF3-C09B-4B09-B84F-89D0F7619FE1}">
      <dgm:prSet/>
      <dgm:spPr/>
      <dgm:t>
        <a:bodyPr/>
        <a:lstStyle/>
        <a:p>
          <a:endParaRPr lang="en-US"/>
        </a:p>
      </dgm:t>
    </dgm:pt>
    <dgm:pt modelId="{3A5F1A87-1C61-4623-B7FE-FB89DC8BBC45}">
      <dgm:prSet phldrT="[Text]"/>
      <dgm:spPr/>
      <dgm:t>
        <a:bodyPr/>
        <a:lstStyle/>
        <a:p>
          <a:r>
            <a:rPr lang="en-US" b="1"/>
            <a:t>University Strategy, Performance Framework &amp; KPIs  </a:t>
          </a:r>
        </a:p>
      </dgm:t>
    </dgm:pt>
    <dgm:pt modelId="{9D9D44F4-F361-4251-948E-339485C8566A}" type="parTrans" cxnId="{0C949F60-92BD-46BA-944B-43029744D339}">
      <dgm:prSet/>
      <dgm:spPr/>
      <dgm:t>
        <a:bodyPr/>
        <a:lstStyle/>
        <a:p>
          <a:endParaRPr lang="en-US"/>
        </a:p>
      </dgm:t>
    </dgm:pt>
    <dgm:pt modelId="{5F740FC9-7D19-4BAE-B10F-A623A6DAFEE9}" type="sibTrans" cxnId="{0C949F60-92BD-46BA-944B-43029744D339}">
      <dgm:prSet/>
      <dgm:spPr/>
      <dgm:t>
        <a:bodyPr/>
        <a:lstStyle/>
        <a:p>
          <a:endParaRPr lang="en-US"/>
        </a:p>
      </dgm:t>
    </dgm:pt>
    <dgm:pt modelId="{9B8A89FB-5E86-47EE-B200-FD95E53A5226}" type="pres">
      <dgm:prSet presAssocID="{1E7137DA-C224-46E5-BAA2-28C2A7D2368C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4D19B2-04AC-4231-B674-42AFEDF696E2}" type="pres">
      <dgm:prSet presAssocID="{1E7137DA-C224-46E5-BAA2-28C2A7D2368C}" presName="comp1" presStyleCnt="0"/>
      <dgm:spPr/>
    </dgm:pt>
    <dgm:pt modelId="{CDDC1B16-1052-4A61-9F4E-061F84EE79C5}" type="pres">
      <dgm:prSet presAssocID="{1E7137DA-C224-46E5-BAA2-28C2A7D2368C}" presName="circle1" presStyleLbl="node1" presStyleIdx="0" presStyleCnt="4"/>
      <dgm:spPr/>
      <dgm:t>
        <a:bodyPr/>
        <a:lstStyle/>
        <a:p>
          <a:endParaRPr lang="en-US"/>
        </a:p>
      </dgm:t>
    </dgm:pt>
    <dgm:pt modelId="{FFD4F303-8398-46DA-8C31-3BEDDC64AAE4}" type="pres">
      <dgm:prSet presAssocID="{1E7137DA-C224-46E5-BAA2-28C2A7D2368C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3F7C1-43B3-4153-9E76-AEA1D3AEC546}" type="pres">
      <dgm:prSet presAssocID="{1E7137DA-C224-46E5-BAA2-28C2A7D2368C}" presName="comp2" presStyleCnt="0"/>
      <dgm:spPr/>
    </dgm:pt>
    <dgm:pt modelId="{61AF3B07-6620-433E-9962-E2685181B84C}" type="pres">
      <dgm:prSet presAssocID="{1E7137DA-C224-46E5-BAA2-28C2A7D2368C}" presName="circle2" presStyleLbl="node1" presStyleIdx="1" presStyleCnt="4" custScaleX="100219" custScaleY="103807"/>
      <dgm:spPr/>
      <dgm:t>
        <a:bodyPr/>
        <a:lstStyle/>
        <a:p>
          <a:endParaRPr lang="en-US"/>
        </a:p>
      </dgm:t>
    </dgm:pt>
    <dgm:pt modelId="{CE6E8F74-0A49-4280-B2CC-8436A7794DDB}" type="pres">
      <dgm:prSet presAssocID="{1E7137DA-C224-46E5-BAA2-28C2A7D2368C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4CEA2-F23E-497C-8C49-F37CE4CCCFB1}" type="pres">
      <dgm:prSet presAssocID="{1E7137DA-C224-46E5-BAA2-28C2A7D2368C}" presName="comp3" presStyleCnt="0"/>
      <dgm:spPr/>
    </dgm:pt>
    <dgm:pt modelId="{EC95ED01-A2AC-4FF2-B8C4-6D11D16F61BA}" type="pres">
      <dgm:prSet presAssocID="{1E7137DA-C224-46E5-BAA2-28C2A7D2368C}" presName="circle3" presStyleLbl="node1" presStyleIdx="2" presStyleCnt="4" custScaleY="95286" custLinFactNeighborX="129" custLinFactNeighborY="5416"/>
      <dgm:spPr/>
      <dgm:t>
        <a:bodyPr/>
        <a:lstStyle/>
        <a:p>
          <a:endParaRPr lang="en-US"/>
        </a:p>
      </dgm:t>
    </dgm:pt>
    <dgm:pt modelId="{252D275F-BE60-4506-BF28-EEEE23EED066}" type="pres">
      <dgm:prSet presAssocID="{1E7137DA-C224-46E5-BAA2-28C2A7D2368C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8E02BE-9D81-4EF0-838A-D3237E8B0BD1}" type="pres">
      <dgm:prSet presAssocID="{1E7137DA-C224-46E5-BAA2-28C2A7D2368C}" presName="comp4" presStyleCnt="0"/>
      <dgm:spPr/>
    </dgm:pt>
    <dgm:pt modelId="{7D1BB0FE-0DB8-4589-B9BA-C486CCADF2A9}" type="pres">
      <dgm:prSet presAssocID="{1E7137DA-C224-46E5-BAA2-28C2A7D2368C}" presName="circle4" presStyleLbl="node1" presStyleIdx="3" presStyleCnt="4" custScaleX="96092" custScaleY="89458" custLinFactNeighborX="1867" custLinFactNeighborY="7773"/>
      <dgm:spPr/>
      <dgm:t>
        <a:bodyPr/>
        <a:lstStyle/>
        <a:p>
          <a:endParaRPr lang="en-US"/>
        </a:p>
      </dgm:t>
    </dgm:pt>
    <dgm:pt modelId="{6844B630-4318-4640-937D-1072A7522159}" type="pres">
      <dgm:prSet presAssocID="{1E7137DA-C224-46E5-BAA2-28C2A7D2368C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EC6CF3-C09B-4B09-B84F-89D0F7619FE1}" srcId="{1E7137DA-C224-46E5-BAA2-28C2A7D2368C}" destId="{2F2B07EE-BA05-4927-9329-949C9FACD723}" srcOrd="2" destOrd="0" parTransId="{F6E46C9B-9D50-4874-9037-617D7B82DC49}" sibTransId="{52F70EDD-F358-4F0D-A2E4-1F8C793BC5A7}"/>
    <dgm:cxn modelId="{8EDBBBA3-A563-45F6-8F03-1110255C7BE4}" type="presOf" srcId="{2F2B07EE-BA05-4927-9329-949C9FACD723}" destId="{252D275F-BE60-4506-BF28-EEEE23EED066}" srcOrd="1" destOrd="0" presId="urn:microsoft.com/office/officeart/2005/8/layout/venn2"/>
    <dgm:cxn modelId="{F7D54036-48F4-4E8D-8ECB-0D0040F6659A}" type="presOf" srcId="{768CCCEC-9D53-48F0-A090-B97C3CD1FEBE}" destId="{FFD4F303-8398-46DA-8C31-3BEDDC64AAE4}" srcOrd="1" destOrd="0" presId="urn:microsoft.com/office/officeart/2005/8/layout/venn2"/>
    <dgm:cxn modelId="{5DB191CE-74A1-41BE-999F-94B0D6117924}" type="presOf" srcId="{3A5F1A87-1C61-4623-B7FE-FB89DC8BBC45}" destId="{6844B630-4318-4640-937D-1072A7522159}" srcOrd="1" destOrd="0" presId="urn:microsoft.com/office/officeart/2005/8/layout/venn2"/>
    <dgm:cxn modelId="{0C949F60-92BD-46BA-944B-43029744D339}" srcId="{1E7137DA-C224-46E5-BAA2-28C2A7D2368C}" destId="{3A5F1A87-1C61-4623-B7FE-FB89DC8BBC45}" srcOrd="3" destOrd="0" parTransId="{9D9D44F4-F361-4251-948E-339485C8566A}" sibTransId="{5F740FC9-7D19-4BAE-B10F-A623A6DAFEE9}"/>
    <dgm:cxn modelId="{4B87EF52-D51A-4478-AEE9-B2FC344F3F21}" type="presOf" srcId="{1E7137DA-C224-46E5-BAA2-28C2A7D2368C}" destId="{9B8A89FB-5E86-47EE-B200-FD95E53A5226}" srcOrd="0" destOrd="0" presId="urn:microsoft.com/office/officeart/2005/8/layout/venn2"/>
    <dgm:cxn modelId="{61FC5FC1-E206-4EB8-A446-0B3BEF495219}" type="presOf" srcId="{3A5F1A87-1C61-4623-B7FE-FB89DC8BBC45}" destId="{7D1BB0FE-0DB8-4589-B9BA-C486CCADF2A9}" srcOrd="0" destOrd="0" presId="urn:microsoft.com/office/officeart/2005/8/layout/venn2"/>
    <dgm:cxn modelId="{5D3E3771-ADF5-48B0-9C3B-7C91092A7221}" type="presOf" srcId="{52C3E024-37F2-4E07-AA92-A38744B71A9B}" destId="{61AF3B07-6620-433E-9962-E2685181B84C}" srcOrd="0" destOrd="0" presId="urn:microsoft.com/office/officeart/2005/8/layout/venn2"/>
    <dgm:cxn modelId="{2586E9AC-2D08-4164-826F-4D70DEFD6281}" srcId="{1E7137DA-C224-46E5-BAA2-28C2A7D2368C}" destId="{768CCCEC-9D53-48F0-A090-B97C3CD1FEBE}" srcOrd="0" destOrd="0" parTransId="{7C0212D1-08F2-4C3D-BA6E-AB107859F20C}" sibTransId="{0144944A-F2C0-4303-8391-505ADDA5F044}"/>
    <dgm:cxn modelId="{A6434E88-B8AE-4F8E-BD05-DED7B80F3B2F}" type="presOf" srcId="{2F2B07EE-BA05-4927-9329-949C9FACD723}" destId="{EC95ED01-A2AC-4FF2-B8C4-6D11D16F61BA}" srcOrd="0" destOrd="0" presId="urn:microsoft.com/office/officeart/2005/8/layout/venn2"/>
    <dgm:cxn modelId="{17032091-F376-4AB5-978C-377E2D904F9C}" type="presOf" srcId="{768CCCEC-9D53-48F0-A090-B97C3CD1FEBE}" destId="{CDDC1B16-1052-4A61-9F4E-061F84EE79C5}" srcOrd="0" destOrd="0" presId="urn:microsoft.com/office/officeart/2005/8/layout/venn2"/>
    <dgm:cxn modelId="{797962A1-EBE1-4F82-A98C-A4CDD755E63D}" srcId="{1E7137DA-C224-46E5-BAA2-28C2A7D2368C}" destId="{52C3E024-37F2-4E07-AA92-A38744B71A9B}" srcOrd="1" destOrd="0" parTransId="{EBA41AD5-367A-423D-B010-05BDF6B22A37}" sibTransId="{8A5973E0-0732-4223-B49E-DB60A50BC6B3}"/>
    <dgm:cxn modelId="{453E0C44-D314-498E-A6E5-5361E6C9B8EE}" type="presOf" srcId="{52C3E024-37F2-4E07-AA92-A38744B71A9B}" destId="{CE6E8F74-0A49-4280-B2CC-8436A7794DDB}" srcOrd="1" destOrd="0" presId="urn:microsoft.com/office/officeart/2005/8/layout/venn2"/>
    <dgm:cxn modelId="{56C26C4D-628E-42BE-BF09-945CE2B9D254}" type="presParOf" srcId="{9B8A89FB-5E86-47EE-B200-FD95E53A5226}" destId="{E44D19B2-04AC-4231-B674-42AFEDF696E2}" srcOrd="0" destOrd="0" presId="urn:microsoft.com/office/officeart/2005/8/layout/venn2"/>
    <dgm:cxn modelId="{D2A96229-A506-4421-B0AA-C7CEDDFBB36C}" type="presParOf" srcId="{E44D19B2-04AC-4231-B674-42AFEDF696E2}" destId="{CDDC1B16-1052-4A61-9F4E-061F84EE79C5}" srcOrd="0" destOrd="0" presId="urn:microsoft.com/office/officeart/2005/8/layout/venn2"/>
    <dgm:cxn modelId="{DDC47DAF-72E6-4ECC-9899-98F0902F6C3A}" type="presParOf" srcId="{E44D19B2-04AC-4231-B674-42AFEDF696E2}" destId="{FFD4F303-8398-46DA-8C31-3BEDDC64AAE4}" srcOrd="1" destOrd="0" presId="urn:microsoft.com/office/officeart/2005/8/layout/venn2"/>
    <dgm:cxn modelId="{6ED3446C-25CA-4CC3-B987-6F47DE3ED3DF}" type="presParOf" srcId="{9B8A89FB-5E86-47EE-B200-FD95E53A5226}" destId="{7723F7C1-43B3-4153-9E76-AEA1D3AEC546}" srcOrd="1" destOrd="0" presId="urn:microsoft.com/office/officeart/2005/8/layout/venn2"/>
    <dgm:cxn modelId="{CBEC5145-473D-4B68-8DEC-8D855702063B}" type="presParOf" srcId="{7723F7C1-43B3-4153-9E76-AEA1D3AEC546}" destId="{61AF3B07-6620-433E-9962-E2685181B84C}" srcOrd="0" destOrd="0" presId="urn:microsoft.com/office/officeart/2005/8/layout/venn2"/>
    <dgm:cxn modelId="{AE97FF44-8E28-4D09-BA46-F67F1D1F50A8}" type="presParOf" srcId="{7723F7C1-43B3-4153-9E76-AEA1D3AEC546}" destId="{CE6E8F74-0A49-4280-B2CC-8436A7794DDB}" srcOrd="1" destOrd="0" presId="urn:microsoft.com/office/officeart/2005/8/layout/venn2"/>
    <dgm:cxn modelId="{DB96F472-96A7-47B6-90C6-5B1ECD8880EA}" type="presParOf" srcId="{9B8A89FB-5E86-47EE-B200-FD95E53A5226}" destId="{B0C4CEA2-F23E-497C-8C49-F37CE4CCCFB1}" srcOrd="2" destOrd="0" presId="urn:microsoft.com/office/officeart/2005/8/layout/venn2"/>
    <dgm:cxn modelId="{1BE75C49-1FE9-4A33-916E-4ECCCDDF7799}" type="presParOf" srcId="{B0C4CEA2-F23E-497C-8C49-F37CE4CCCFB1}" destId="{EC95ED01-A2AC-4FF2-B8C4-6D11D16F61BA}" srcOrd="0" destOrd="0" presId="urn:microsoft.com/office/officeart/2005/8/layout/venn2"/>
    <dgm:cxn modelId="{AE795530-7BF9-4E52-915F-AEFBC4BA83A4}" type="presParOf" srcId="{B0C4CEA2-F23E-497C-8C49-F37CE4CCCFB1}" destId="{252D275F-BE60-4506-BF28-EEEE23EED066}" srcOrd="1" destOrd="0" presId="urn:microsoft.com/office/officeart/2005/8/layout/venn2"/>
    <dgm:cxn modelId="{F342A283-D160-4999-A841-F469F9CE8388}" type="presParOf" srcId="{9B8A89FB-5E86-47EE-B200-FD95E53A5226}" destId="{A18E02BE-9D81-4EF0-838A-D3237E8B0BD1}" srcOrd="3" destOrd="0" presId="urn:microsoft.com/office/officeart/2005/8/layout/venn2"/>
    <dgm:cxn modelId="{53FCB703-F18D-456A-B721-309E79D7151B}" type="presParOf" srcId="{A18E02BE-9D81-4EF0-838A-D3237E8B0BD1}" destId="{7D1BB0FE-0DB8-4589-B9BA-C486CCADF2A9}" srcOrd="0" destOrd="0" presId="urn:microsoft.com/office/officeart/2005/8/layout/venn2"/>
    <dgm:cxn modelId="{2904D2E0-4D97-451F-AD74-FA178A8A38C1}" type="presParOf" srcId="{A18E02BE-9D81-4EF0-838A-D3237E8B0BD1}" destId="{6844B630-4318-4640-937D-1072A752215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DD480D-9A6C-4675-92E7-C9D9785648A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A89EEB6-F3E5-4C4D-A15E-EB2FC3C4E9AF}">
      <dgm:prSet phldrT="[Text]"/>
      <dgm:spPr/>
      <dgm:t>
        <a:bodyPr/>
        <a:lstStyle/>
        <a:p>
          <a:r>
            <a:rPr lang="en-GB"/>
            <a:t>UEB Launch</a:t>
          </a:r>
          <a:endParaRPr lang="en-GB" dirty="0"/>
        </a:p>
      </dgm:t>
    </dgm:pt>
    <dgm:pt modelId="{83354C9F-1FB7-4073-BBFB-2437A246D4B5}" type="parTrans" cxnId="{1D5F0D72-C496-48DA-A79C-AD41011F7639}">
      <dgm:prSet/>
      <dgm:spPr/>
      <dgm:t>
        <a:bodyPr/>
        <a:lstStyle/>
        <a:p>
          <a:endParaRPr lang="en-GB"/>
        </a:p>
      </dgm:t>
    </dgm:pt>
    <dgm:pt modelId="{C786D1B5-4D40-42C1-ABBA-879878778E66}" type="sibTrans" cxnId="{1D5F0D72-C496-48DA-A79C-AD41011F7639}">
      <dgm:prSet/>
      <dgm:spPr/>
      <dgm:t>
        <a:bodyPr/>
        <a:lstStyle/>
        <a:p>
          <a:endParaRPr lang="en-GB"/>
        </a:p>
      </dgm:t>
    </dgm:pt>
    <dgm:pt modelId="{5F8B038B-096F-45EF-8B82-DA0A526D380D}">
      <dgm:prSet phldrT="[Text]"/>
      <dgm:spPr/>
      <dgm:t>
        <a:bodyPr/>
        <a:lstStyle/>
        <a:p>
          <a:r>
            <a:rPr lang="en-GB" dirty="0"/>
            <a:t>Faculty Planning</a:t>
          </a:r>
        </a:p>
        <a:p>
          <a:r>
            <a:rPr lang="en-GB" dirty="0"/>
            <a:t>October – February  </a:t>
          </a:r>
        </a:p>
      </dgm:t>
    </dgm:pt>
    <dgm:pt modelId="{2DD06925-39FC-41F3-8C15-6A8339A2F67A}" type="parTrans" cxnId="{554E5696-035B-4BBF-9912-4EE73558DB1D}">
      <dgm:prSet/>
      <dgm:spPr/>
      <dgm:t>
        <a:bodyPr/>
        <a:lstStyle/>
        <a:p>
          <a:endParaRPr lang="en-GB"/>
        </a:p>
      </dgm:t>
    </dgm:pt>
    <dgm:pt modelId="{FCB52968-C358-487D-8C11-CD7365A519C2}" type="sibTrans" cxnId="{554E5696-035B-4BBF-9912-4EE73558DB1D}">
      <dgm:prSet/>
      <dgm:spPr/>
      <dgm:t>
        <a:bodyPr/>
        <a:lstStyle/>
        <a:p>
          <a:endParaRPr lang="en-GB"/>
        </a:p>
      </dgm:t>
    </dgm:pt>
    <dgm:pt modelId="{8FDDCC96-13AA-4E41-8A2C-1476AFABD000}">
      <dgm:prSet phldrT="[Text]"/>
      <dgm:spPr/>
      <dgm:t>
        <a:bodyPr/>
        <a:lstStyle/>
        <a:p>
          <a:r>
            <a:rPr lang="en-GB" dirty="0"/>
            <a:t>Professional Service Planning </a:t>
          </a:r>
        </a:p>
        <a:p>
          <a:r>
            <a:rPr lang="en-GB" dirty="0"/>
            <a:t>February – March </a:t>
          </a:r>
        </a:p>
      </dgm:t>
    </dgm:pt>
    <dgm:pt modelId="{863BA5E4-5ED5-4257-BA41-95BEFF7A3D3E}" type="parTrans" cxnId="{AEFDA6AD-637E-450D-BB07-AD948045B813}">
      <dgm:prSet/>
      <dgm:spPr/>
      <dgm:t>
        <a:bodyPr/>
        <a:lstStyle/>
        <a:p>
          <a:endParaRPr lang="en-GB"/>
        </a:p>
      </dgm:t>
    </dgm:pt>
    <dgm:pt modelId="{9EE40BBB-CC3D-4409-A5C6-7614DD053F14}" type="sibTrans" cxnId="{AEFDA6AD-637E-450D-BB07-AD948045B813}">
      <dgm:prSet/>
      <dgm:spPr/>
      <dgm:t>
        <a:bodyPr/>
        <a:lstStyle/>
        <a:p>
          <a:endParaRPr lang="en-GB"/>
        </a:p>
      </dgm:t>
    </dgm:pt>
    <dgm:pt modelId="{3FE5E588-E53A-4D09-A1D8-BE0A1B75334D}">
      <dgm:prSet phldrT="[Text]"/>
      <dgm:spPr/>
      <dgm:t>
        <a:bodyPr/>
        <a:lstStyle/>
        <a:p>
          <a:r>
            <a:rPr lang="en-GB" dirty="0"/>
            <a:t>Budgeting </a:t>
          </a:r>
        </a:p>
        <a:p>
          <a:r>
            <a:rPr lang="en-GB" dirty="0"/>
            <a:t>April – May </a:t>
          </a:r>
        </a:p>
      </dgm:t>
    </dgm:pt>
    <dgm:pt modelId="{6AD32644-5528-4A22-B11E-2F6A5BD3601F}" type="parTrans" cxnId="{E4BB1B3C-EA41-4813-BDAD-D217460D3D60}">
      <dgm:prSet/>
      <dgm:spPr/>
      <dgm:t>
        <a:bodyPr/>
        <a:lstStyle/>
        <a:p>
          <a:endParaRPr lang="en-GB"/>
        </a:p>
      </dgm:t>
    </dgm:pt>
    <dgm:pt modelId="{F3188A85-DC55-434C-BC26-76513B188080}" type="sibTrans" cxnId="{E4BB1B3C-EA41-4813-BDAD-D217460D3D60}">
      <dgm:prSet/>
      <dgm:spPr/>
      <dgm:t>
        <a:bodyPr/>
        <a:lstStyle/>
        <a:p>
          <a:endParaRPr lang="en-GB"/>
        </a:p>
      </dgm:t>
    </dgm:pt>
    <dgm:pt modelId="{2E61697B-14E2-4CEE-93C6-AC94E39D8AF0}">
      <dgm:prSet phldrT="[Text]"/>
      <dgm:spPr/>
      <dgm:t>
        <a:bodyPr/>
        <a:lstStyle/>
        <a:p>
          <a:r>
            <a:rPr lang="en-GB" dirty="0"/>
            <a:t>Review </a:t>
          </a:r>
        </a:p>
        <a:p>
          <a:r>
            <a:rPr lang="en-GB" dirty="0"/>
            <a:t>June </a:t>
          </a:r>
        </a:p>
      </dgm:t>
    </dgm:pt>
    <dgm:pt modelId="{3D8447AC-0414-4B6C-8C0F-64B366208284}" type="parTrans" cxnId="{71E5FD37-D0DD-429A-B597-0FA7842545E2}">
      <dgm:prSet/>
      <dgm:spPr/>
      <dgm:t>
        <a:bodyPr/>
        <a:lstStyle/>
        <a:p>
          <a:endParaRPr lang="en-GB"/>
        </a:p>
      </dgm:t>
    </dgm:pt>
    <dgm:pt modelId="{71D82A2E-9AE3-432D-AF96-0859A54705C4}" type="sibTrans" cxnId="{71E5FD37-D0DD-429A-B597-0FA7842545E2}">
      <dgm:prSet/>
      <dgm:spPr/>
      <dgm:t>
        <a:bodyPr/>
        <a:lstStyle/>
        <a:p>
          <a:endParaRPr lang="en-GB"/>
        </a:p>
      </dgm:t>
    </dgm:pt>
    <dgm:pt modelId="{D3247A66-CC69-4CB6-A343-A076F0F03381}" type="pres">
      <dgm:prSet presAssocID="{DDDD480D-9A6C-4675-92E7-C9D9785648A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40E348-7329-4DA6-ABC9-37A1C3FE86E6}" type="pres">
      <dgm:prSet presAssocID="{3A89EEB6-F3E5-4C4D-A15E-EB2FC3C4E9A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CAD57-29DD-4FD2-AB68-5729C636E94C}" type="pres">
      <dgm:prSet presAssocID="{C786D1B5-4D40-42C1-ABBA-879878778E6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2352E95E-7A99-4088-9CA8-178B126DCD67}" type="pres">
      <dgm:prSet presAssocID="{C786D1B5-4D40-42C1-ABBA-879878778E6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F151FB08-F55C-4ED7-AE58-2617491DBF73}" type="pres">
      <dgm:prSet presAssocID="{5F8B038B-096F-45EF-8B82-DA0A526D380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BC233B-6ED6-42C3-A295-0295CCACDEB7}" type="pres">
      <dgm:prSet presAssocID="{FCB52968-C358-487D-8C11-CD7365A519C2}" presName="sibTrans" presStyleLbl="sibTrans2D1" presStyleIdx="1" presStyleCnt="5"/>
      <dgm:spPr/>
      <dgm:t>
        <a:bodyPr/>
        <a:lstStyle/>
        <a:p>
          <a:endParaRPr lang="en-US"/>
        </a:p>
      </dgm:t>
    </dgm:pt>
    <dgm:pt modelId="{800D1155-D0FB-4E58-8A66-BABC02CDEDB6}" type="pres">
      <dgm:prSet presAssocID="{FCB52968-C358-487D-8C11-CD7365A519C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CC002AF-D0A0-44CE-B8E7-0B3342201066}" type="pres">
      <dgm:prSet presAssocID="{8FDDCC96-13AA-4E41-8A2C-1476AFABD0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A3AF7C-3B41-4C30-BB7B-04861CF04849}" type="pres">
      <dgm:prSet presAssocID="{9EE40BBB-CC3D-4409-A5C6-7614DD053F14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F19A960-54D4-4518-8533-CC779C653763}" type="pres">
      <dgm:prSet presAssocID="{9EE40BBB-CC3D-4409-A5C6-7614DD053F14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A61EB361-C00D-42F3-A234-658555B63989}" type="pres">
      <dgm:prSet presAssocID="{3FE5E588-E53A-4D09-A1D8-BE0A1B75334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F9EDC4-C9FE-4A9C-98AB-4F6ACD7B56B1}" type="pres">
      <dgm:prSet presAssocID="{F3188A85-DC55-434C-BC26-76513B188080}" presName="sibTrans" presStyleLbl="sibTrans2D1" presStyleIdx="3" presStyleCnt="5"/>
      <dgm:spPr/>
      <dgm:t>
        <a:bodyPr/>
        <a:lstStyle/>
        <a:p>
          <a:endParaRPr lang="en-US"/>
        </a:p>
      </dgm:t>
    </dgm:pt>
    <dgm:pt modelId="{039136F4-DAAC-4644-8845-B6BF9C572DD3}" type="pres">
      <dgm:prSet presAssocID="{F3188A85-DC55-434C-BC26-76513B188080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F237D2FA-4EA6-4FAA-A2EB-C4E92B599910}" type="pres">
      <dgm:prSet presAssocID="{2E61697B-14E2-4CEE-93C6-AC94E39D8AF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7DFA77-3E8C-4B53-A737-17961B3D6E20}" type="pres">
      <dgm:prSet presAssocID="{71D82A2E-9AE3-432D-AF96-0859A54705C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D803196-CA81-4174-8AF6-02C44EB52DD8}" type="pres">
      <dgm:prSet presAssocID="{71D82A2E-9AE3-432D-AF96-0859A54705C4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3BE133ED-6E16-481F-B1B4-30B95E10E134}" type="presOf" srcId="{3A89EEB6-F3E5-4C4D-A15E-EB2FC3C4E9AF}" destId="{4040E348-7329-4DA6-ABC9-37A1C3FE86E6}" srcOrd="0" destOrd="0" presId="urn:microsoft.com/office/officeart/2005/8/layout/cycle2"/>
    <dgm:cxn modelId="{9628637D-BD8D-49B6-8E97-ADBE08113201}" type="presOf" srcId="{C786D1B5-4D40-42C1-ABBA-879878778E66}" destId="{2352E95E-7A99-4088-9CA8-178B126DCD67}" srcOrd="1" destOrd="0" presId="urn:microsoft.com/office/officeart/2005/8/layout/cycle2"/>
    <dgm:cxn modelId="{E4BB1B3C-EA41-4813-BDAD-D217460D3D60}" srcId="{DDDD480D-9A6C-4675-92E7-C9D9785648A2}" destId="{3FE5E588-E53A-4D09-A1D8-BE0A1B75334D}" srcOrd="3" destOrd="0" parTransId="{6AD32644-5528-4A22-B11E-2F6A5BD3601F}" sibTransId="{F3188A85-DC55-434C-BC26-76513B188080}"/>
    <dgm:cxn modelId="{F17E4CA6-58A1-4471-95AB-0934775F1418}" type="presOf" srcId="{8FDDCC96-13AA-4E41-8A2C-1476AFABD000}" destId="{CCC002AF-D0A0-44CE-B8E7-0B3342201066}" srcOrd="0" destOrd="0" presId="urn:microsoft.com/office/officeart/2005/8/layout/cycle2"/>
    <dgm:cxn modelId="{8400E468-802F-402E-BCA5-D1B118A8FA50}" type="presOf" srcId="{FCB52968-C358-487D-8C11-CD7365A519C2}" destId="{03BC233B-6ED6-42C3-A295-0295CCACDEB7}" srcOrd="0" destOrd="0" presId="urn:microsoft.com/office/officeart/2005/8/layout/cycle2"/>
    <dgm:cxn modelId="{69A71335-AC6D-4BE5-BBB5-9126FEB40F6E}" type="presOf" srcId="{F3188A85-DC55-434C-BC26-76513B188080}" destId="{EAF9EDC4-C9FE-4A9C-98AB-4F6ACD7B56B1}" srcOrd="0" destOrd="0" presId="urn:microsoft.com/office/officeart/2005/8/layout/cycle2"/>
    <dgm:cxn modelId="{11089826-5F9A-4892-8A57-1C938D013F3E}" type="presOf" srcId="{DDDD480D-9A6C-4675-92E7-C9D9785648A2}" destId="{D3247A66-CC69-4CB6-A343-A076F0F03381}" srcOrd="0" destOrd="0" presId="urn:microsoft.com/office/officeart/2005/8/layout/cycle2"/>
    <dgm:cxn modelId="{4E7FD2A8-3B9F-4232-8372-A16CBE8126A6}" type="presOf" srcId="{F3188A85-DC55-434C-BC26-76513B188080}" destId="{039136F4-DAAC-4644-8845-B6BF9C572DD3}" srcOrd="1" destOrd="0" presId="urn:microsoft.com/office/officeart/2005/8/layout/cycle2"/>
    <dgm:cxn modelId="{AEFDA6AD-637E-450D-BB07-AD948045B813}" srcId="{DDDD480D-9A6C-4675-92E7-C9D9785648A2}" destId="{8FDDCC96-13AA-4E41-8A2C-1476AFABD000}" srcOrd="2" destOrd="0" parTransId="{863BA5E4-5ED5-4257-BA41-95BEFF7A3D3E}" sibTransId="{9EE40BBB-CC3D-4409-A5C6-7614DD053F14}"/>
    <dgm:cxn modelId="{1D5F0D72-C496-48DA-A79C-AD41011F7639}" srcId="{DDDD480D-9A6C-4675-92E7-C9D9785648A2}" destId="{3A89EEB6-F3E5-4C4D-A15E-EB2FC3C4E9AF}" srcOrd="0" destOrd="0" parTransId="{83354C9F-1FB7-4073-BBFB-2437A246D4B5}" sibTransId="{C786D1B5-4D40-42C1-ABBA-879878778E66}"/>
    <dgm:cxn modelId="{6FA416FE-C954-497D-B0FC-63075F9844BC}" type="presOf" srcId="{FCB52968-C358-487D-8C11-CD7365A519C2}" destId="{800D1155-D0FB-4E58-8A66-BABC02CDEDB6}" srcOrd="1" destOrd="0" presId="urn:microsoft.com/office/officeart/2005/8/layout/cycle2"/>
    <dgm:cxn modelId="{048D22CB-B0CC-47C9-8B00-65B520886153}" type="presOf" srcId="{9EE40BBB-CC3D-4409-A5C6-7614DD053F14}" destId="{7F19A960-54D4-4518-8533-CC779C653763}" srcOrd="1" destOrd="0" presId="urn:microsoft.com/office/officeart/2005/8/layout/cycle2"/>
    <dgm:cxn modelId="{DA2F1953-4805-4D7F-A980-004A25C7F629}" type="presOf" srcId="{71D82A2E-9AE3-432D-AF96-0859A54705C4}" destId="{3D803196-CA81-4174-8AF6-02C44EB52DD8}" srcOrd="1" destOrd="0" presId="urn:microsoft.com/office/officeart/2005/8/layout/cycle2"/>
    <dgm:cxn modelId="{3A6CEAB6-2779-4FBF-B597-257CAD83742C}" type="presOf" srcId="{C786D1B5-4D40-42C1-ABBA-879878778E66}" destId="{AFFCAD57-29DD-4FD2-AB68-5729C636E94C}" srcOrd="0" destOrd="0" presId="urn:microsoft.com/office/officeart/2005/8/layout/cycle2"/>
    <dgm:cxn modelId="{20D4CCE8-39A2-4DAA-BED4-DB35B4093CAC}" type="presOf" srcId="{9EE40BBB-CC3D-4409-A5C6-7614DD053F14}" destId="{3EA3AF7C-3B41-4C30-BB7B-04861CF04849}" srcOrd="0" destOrd="0" presId="urn:microsoft.com/office/officeart/2005/8/layout/cycle2"/>
    <dgm:cxn modelId="{622358F7-18F7-4D7A-B41A-A5FA35F1A397}" type="presOf" srcId="{71D82A2E-9AE3-432D-AF96-0859A54705C4}" destId="{B47DFA77-3E8C-4B53-A737-17961B3D6E20}" srcOrd="0" destOrd="0" presId="urn:microsoft.com/office/officeart/2005/8/layout/cycle2"/>
    <dgm:cxn modelId="{62B852C6-ABF9-46AC-94D2-804A14EAE7DE}" type="presOf" srcId="{5F8B038B-096F-45EF-8B82-DA0A526D380D}" destId="{F151FB08-F55C-4ED7-AE58-2617491DBF73}" srcOrd="0" destOrd="0" presId="urn:microsoft.com/office/officeart/2005/8/layout/cycle2"/>
    <dgm:cxn modelId="{71E5FD37-D0DD-429A-B597-0FA7842545E2}" srcId="{DDDD480D-9A6C-4675-92E7-C9D9785648A2}" destId="{2E61697B-14E2-4CEE-93C6-AC94E39D8AF0}" srcOrd="4" destOrd="0" parTransId="{3D8447AC-0414-4B6C-8C0F-64B366208284}" sibTransId="{71D82A2E-9AE3-432D-AF96-0859A54705C4}"/>
    <dgm:cxn modelId="{07390789-E80D-44C2-B6ED-F5617F054D17}" type="presOf" srcId="{2E61697B-14E2-4CEE-93C6-AC94E39D8AF0}" destId="{F237D2FA-4EA6-4FAA-A2EB-C4E92B599910}" srcOrd="0" destOrd="0" presId="urn:microsoft.com/office/officeart/2005/8/layout/cycle2"/>
    <dgm:cxn modelId="{554E5696-035B-4BBF-9912-4EE73558DB1D}" srcId="{DDDD480D-9A6C-4675-92E7-C9D9785648A2}" destId="{5F8B038B-096F-45EF-8B82-DA0A526D380D}" srcOrd="1" destOrd="0" parTransId="{2DD06925-39FC-41F3-8C15-6A8339A2F67A}" sibTransId="{FCB52968-C358-487D-8C11-CD7365A519C2}"/>
    <dgm:cxn modelId="{0631CEDA-95B5-469E-98B2-8984F032FC4F}" type="presOf" srcId="{3FE5E588-E53A-4D09-A1D8-BE0A1B75334D}" destId="{A61EB361-C00D-42F3-A234-658555B63989}" srcOrd="0" destOrd="0" presId="urn:microsoft.com/office/officeart/2005/8/layout/cycle2"/>
    <dgm:cxn modelId="{E290DD3D-F14F-455E-B5A3-839EFFF1B855}" type="presParOf" srcId="{D3247A66-CC69-4CB6-A343-A076F0F03381}" destId="{4040E348-7329-4DA6-ABC9-37A1C3FE86E6}" srcOrd="0" destOrd="0" presId="urn:microsoft.com/office/officeart/2005/8/layout/cycle2"/>
    <dgm:cxn modelId="{5F350FA4-8782-4A34-A924-068AE2EE8307}" type="presParOf" srcId="{D3247A66-CC69-4CB6-A343-A076F0F03381}" destId="{AFFCAD57-29DD-4FD2-AB68-5729C636E94C}" srcOrd="1" destOrd="0" presId="urn:microsoft.com/office/officeart/2005/8/layout/cycle2"/>
    <dgm:cxn modelId="{5FE304CD-7095-462B-AF44-FDDF726193EB}" type="presParOf" srcId="{AFFCAD57-29DD-4FD2-AB68-5729C636E94C}" destId="{2352E95E-7A99-4088-9CA8-178B126DCD67}" srcOrd="0" destOrd="0" presId="urn:microsoft.com/office/officeart/2005/8/layout/cycle2"/>
    <dgm:cxn modelId="{862C01D8-D5FA-4373-9F39-A6DB798EC9B2}" type="presParOf" srcId="{D3247A66-CC69-4CB6-A343-A076F0F03381}" destId="{F151FB08-F55C-4ED7-AE58-2617491DBF73}" srcOrd="2" destOrd="0" presId="urn:microsoft.com/office/officeart/2005/8/layout/cycle2"/>
    <dgm:cxn modelId="{5363CE73-ED99-4669-915E-91242A49234D}" type="presParOf" srcId="{D3247A66-CC69-4CB6-A343-A076F0F03381}" destId="{03BC233B-6ED6-42C3-A295-0295CCACDEB7}" srcOrd="3" destOrd="0" presId="urn:microsoft.com/office/officeart/2005/8/layout/cycle2"/>
    <dgm:cxn modelId="{E8FBFF66-E6A3-47CC-8F31-C4FB6A2B97EA}" type="presParOf" srcId="{03BC233B-6ED6-42C3-A295-0295CCACDEB7}" destId="{800D1155-D0FB-4E58-8A66-BABC02CDEDB6}" srcOrd="0" destOrd="0" presId="urn:microsoft.com/office/officeart/2005/8/layout/cycle2"/>
    <dgm:cxn modelId="{5040125E-C7E1-45DF-8DB7-A1F0F125EFAA}" type="presParOf" srcId="{D3247A66-CC69-4CB6-A343-A076F0F03381}" destId="{CCC002AF-D0A0-44CE-B8E7-0B3342201066}" srcOrd="4" destOrd="0" presId="urn:microsoft.com/office/officeart/2005/8/layout/cycle2"/>
    <dgm:cxn modelId="{603142BD-B79F-4DC2-BC4A-46115342F956}" type="presParOf" srcId="{D3247A66-CC69-4CB6-A343-A076F0F03381}" destId="{3EA3AF7C-3B41-4C30-BB7B-04861CF04849}" srcOrd="5" destOrd="0" presId="urn:microsoft.com/office/officeart/2005/8/layout/cycle2"/>
    <dgm:cxn modelId="{307851FF-3B06-4A77-83E2-39F327AB56A0}" type="presParOf" srcId="{3EA3AF7C-3B41-4C30-BB7B-04861CF04849}" destId="{7F19A960-54D4-4518-8533-CC779C653763}" srcOrd="0" destOrd="0" presId="urn:microsoft.com/office/officeart/2005/8/layout/cycle2"/>
    <dgm:cxn modelId="{0C16150B-D86E-46D6-9240-7EA178E0B21B}" type="presParOf" srcId="{D3247A66-CC69-4CB6-A343-A076F0F03381}" destId="{A61EB361-C00D-42F3-A234-658555B63989}" srcOrd="6" destOrd="0" presId="urn:microsoft.com/office/officeart/2005/8/layout/cycle2"/>
    <dgm:cxn modelId="{628AF794-DCE6-49A3-BCBD-23F1812BDED9}" type="presParOf" srcId="{D3247A66-CC69-4CB6-A343-A076F0F03381}" destId="{EAF9EDC4-C9FE-4A9C-98AB-4F6ACD7B56B1}" srcOrd="7" destOrd="0" presId="urn:microsoft.com/office/officeart/2005/8/layout/cycle2"/>
    <dgm:cxn modelId="{C0BB7855-26CC-4D46-810F-6EFC07BE3BA8}" type="presParOf" srcId="{EAF9EDC4-C9FE-4A9C-98AB-4F6ACD7B56B1}" destId="{039136F4-DAAC-4644-8845-B6BF9C572DD3}" srcOrd="0" destOrd="0" presId="urn:microsoft.com/office/officeart/2005/8/layout/cycle2"/>
    <dgm:cxn modelId="{DF366C47-91F4-4CB8-B12F-FC4F0654E305}" type="presParOf" srcId="{D3247A66-CC69-4CB6-A343-A076F0F03381}" destId="{F237D2FA-4EA6-4FAA-A2EB-C4E92B599910}" srcOrd="8" destOrd="0" presId="urn:microsoft.com/office/officeart/2005/8/layout/cycle2"/>
    <dgm:cxn modelId="{91D78D28-D6AC-4D3C-8E95-4B41BD05F7AA}" type="presParOf" srcId="{D3247A66-CC69-4CB6-A343-A076F0F03381}" destId="{B47DFA77-3E8C-4B53-A737-17961B3D6E20}" srcOrd="9" destOrd="0" presId="urn:microsoft.com/office/officeart/2005/8/layout/cycle2"/>
    <dgm:cxn modelId="{C44BDEB6-4757-4AA2-8A31-ED8E3982D9B6}" type="presParOf" srcId="{B47DFA77-3E8C-4B53-A737-17961B3D6E20}" destId="{3D803196-CA81-4174-8AF6-02C44EB52DD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1B16-1052-4A61-9F4E-061F84EE79C5}">
      <dsp:nvSpPr>
        <dsp:cNvPr id="0" name=""/>
        <dsp:cNvSpPr/>
      </dsp:nvSpPr>
      <dsp:spPr>
        <a:xfrm>
          <a:off x="1376500" y="-42887"/>
          <a:ext cx="5632661" cy="56326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Individual Objectives </a:t>
          </a:r>
        </a:p>
      </dsp:txBody>
      <dsp:txXfrm>
        <a:off x="3405385" y="238746"/>
        <a:ext cx="1574892" cy="844899"/>
      </dsp:txXfrm>
    </dsp:sp>
    <dsp:sp modelId="{61AF3B07-6620-433E-9962-E2685181B84C}">
      <dsp:nvSpPr>
        <dsp:cNvPr id="0" name=""/>
        <dsp:cNvSpPr/>
      </dsp:nvSpPr>
      <dsp:spPr>
        <a:xfrm>
          <a:off x="1934832" y="997871"/>
          <a:ext cx="4515998" cy="467767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Faculty, Professional Service Department &amp; Campus Plans, including KPIs &amp; targets. </a:t>
          </a:r>
        </a:p>
      </dsp:txBody>
      <dsp:txXfrm>
        <a:off x="3403660" y="1278531"/>
        <a:ext cx="1578341" cy="841982"/>
      </dsp:txXfrm>
    </dsp:sp>
    <dsp:sp modelId="{EC95ED01-A2AC-4FF2-B8C4-6D11D16F61BA}">
      <dsp:nvSpPr>
        <dsp:cNvPr id="0" name=""/>
        <dsp:cNvSpPr/>
      </dsp:nvSpPr>
      <dsp:spPr>
        <a:xfrm>
          <a:off x="2507392" y="2412379"/>
          <a:ext cx="3379597" cy="32202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Thematic Strategic Delivery Plans (SDPs), with success measures &amp; KPIs </a:t>
          </a:r>
        </a:p>
      </dsp:txBody>
      <dsp:txXfrm>
        <a:off x="3409745" y="2653900"/>
        <a:ext cx="1574892" cy="724563"/>
      </dsp:txXfrm>
    </dsp:sp>
    <dsp:sp modelId="{7D1BB0FE-0DB8-4589-B9BA-C486CCADF2A9}">
      <dsp:nvSpPr>
        <dsp:cNvPr id="0" name=""/>
        <dsp:cNvSpPr/>
      </dsp:nvSpPr>
      <dsp:spPr>
        <a:xfrm>
          <a:off x="3152388" y="3617115"/>
          <a:ext cx="2165015" cy="20155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University Strategy, Performance Framework &amp; KPIs  </a:t>
          </a:r>
        </a:p>
      </dsp:txBody>
      <dsp:txXfrm>
        <a:off x="3469447" y="4121001"/>
        <a:ext cx="1530896" cy="1007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0E348-7329-4DA6-ABC9-37A1C3FE86E6}">
      <dsp:nvSpPr>
        <dsp:cNvPr id="0" name=""/>
        <dsp:cNvSpPr/>
      </dsp:nvSpPr>
      <dsp:spPr>
        <a:xfrm>
          <a:off x="3246437" y="534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UEB Launch</a:t>
          </a:r>
          <a:endParaRPr lang="en-GB" sz="1500" kern="1200" dirty="0"/>
        </a:p>
      </dsp:txBody>
      <dsp:txXfrm>
        <a:off x="3485895" y="239992"/>
        <a:ext cx="1156208" cy="1156208"/>
      </dsp:txXfrm>
    </dsp:sp>
    <dsp:sp modelId="{AFFCAD57-29DD-4FD2-AB68-5729C636E94C}">
      <dsp:nvSpPr>
        <dsp:cNvPr id="0" name=""/>
        <dsp:cNvSpPr/>
      </dsp:nvSpPr>
      <dsp:spPr>
        <a:xfrm rot="2160000">
          <a:off x="4830234" y="125730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>
        <a:off x="4842728" y="1329221"/>
        <a:ext cx="305286" cy="331112"/>
      </dsp:txXfrm>
    </dsp:sp>
    <dsp:sp modelId="{F151FB08-F55C-4ED7-AE58-2617491DBF73}">
      <dsp:nvSpPr>
        <dsp:cNvPr id="0" name=""/>
        <dsp:cNvSpPr/>
      </dsp:nvSpPr>
      <dsp:spPr>
        <a:xfrm>
          <a:off x="5235001" y="1445310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Faculty Planning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October – February  </a:t>
          </a:r>
        </a:p>
      </dsp:txBody>
      <dsp:txXfrm>
        <a:off x="5474459" y="1684768"/>
        <a:ext cx="1156208" cy="1156208"/>
      </dsp:txXfrm>
    </dsp:sp>
    <dsp:sp modelId="{03BC233B-6ED6-42C3-A295-0295CCACDEB7}">
      <dsp:nvSpPr>
        <dsp:cNvPr id="0" name=""/>
        <dsp:cNvSpPr/>
      </dsp:nvSpPr>
      <dsp:spPr>
        <a:xfrm rot="6480000">
          <a:off x="5458534" y="3144055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10800000">
        <a:off x="5544168" y="3192209"/>
        <a:ext cx="305286" cy="331112"/>
      </dsp:txXfrm>
    </dsp:sp>
    <dsp:sp modelId="{CCC002AF-D0A0-44CE-B8E7-0B3342201066}">
      <dsp:nvSpPr>
        <dsp:cNvPr id="0" name=""/>
        <dsp:cNvSpPr/>
      </dsp:nvSpPr>
      <dsp:spPr>
        <a:xfrm>
          <a:off x="4475437" y="3783007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Professional Service Planning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February – March </a:t>
          </a:r>
        </a:p>
      </dsp:txBody>
      <dsp:txXfrm>
        <a:off x="4714895" y="4022465"/>
        <a:ext cx="1156208" cy="1156208"/>
      </dsp:txXfrm>
    </dsp:sp>
    <dsp:sp modelId="{3EA3AF7C-3B41-4C30-BB7B-04861CF04849}">
      <dsp:nvSpPr>
        <dsp:cNvPr id="0" name=""/>
        <dsp:cNvSpPr/>
      </dsp:nvSpPr>
      <dsp:spPr>
        <a:xfrm rot="10800000">
          <a:off x="3858281" y="432464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10800000">
        <a:off x="3989118" y="4435013"/>
        <a:ext cx="305286" cy="331112"/>
      </dsp:txXfrm>
    </dsp:sp>
    <dsp:sp modelId="{A61EB361-C00D-42F3-A234-658555B63989}">
      <dsp:nvSpPr>
        <dsp:cNvPr id="0" name=""/>
        <dsp:cNvSpPr/>
      </dsp:nvSpPr>
      <dsp:spPr>
        <a:xfrm>
          <a:off x="2017437" y="3783007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Budgeting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April – May </a:t>
          </a:r>
        </a:p>
      </dsp:txBody>
      <dsp:txXfrm>
        <a:off x="2256895" y="4022465"/>
        <a:ext cx="1156208" cy="1156208"/>
      </dsp:txXfrm>
    </dsp:sp>
    <dsp:sp modelId="{EAF9EDC4-C9FE-4A9C-98AB-4F6ACD7B56B1}">
      <dsp:nvSpPr>
        <dsp:cNvPr id="0" name=""/>
        <dsp:cNvSpPr/>
      </dsp:nvSpPr>
      <dsp:spPr>
        <a:xfrm rot="15120000">
          <a:off x="2240970" y="3167533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10800000">
        <a:off x="2326604" y="3340121"/>
        <a:ext cx="305286" cy="331112"/>
      </dsp:txXfrm>
    </dsp:sp>
    <dsp:sp modelId="{F237D2FA-4EA6-4FAA-A2EB-C4E92B599910}">
      <dsp:nvSpPr>
        <dsp:cNvPr id="0" name=""/>
        <dsp:cNvSpPr/>
      </dsp:nvSpPr>
      <dsp:spPr>
        <a:xfrm>
          <a:off x="1257873" y="1445310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Review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June </a:t>
          </a:r>
        </a:p>
      </dsp:txBody>
      <dsp:txXfrm>
        <a:off x="1497331" y="1684768"/>
        <a:ext cx="1156208" cy="1156208"/>
      </dsp:txXfrm>
    </dsp:sp>
    <dsp:sp modelId="{B47DFA77-3E8C-4B53-A737-17961B3D6E20}">
      <dsp:nvSpPr>
        <dsp:cNvPr id="0" name=""/>
        <dsp:cNvSpPr/>
      </dsp:nvSpPr>
      <dsp:spPr>
        <a:xfrm rot="19440000">
          <a:off x="2841670" y="127181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>
        <a:off x="2854164" y="1420635"/>
        <a:ext cx="305286" cy="331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B08732D1-0119-4424-ADB1-6A88624C9257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8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A0F026BA-B8A7-4B5A-A3B0-0B7D31088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19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877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E3654FE6-3F31-4904-9137-AFF662B7D702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1"/>
            <a:ext cx="5447030" cy="3914239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2154"/>
            <a:ext cx="2950475" cy="498771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8771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7DB9E1F4-77C1-461E-ABFF-BFE7DD57AF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5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D022-C82A-48AB-9930-11E37950066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30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Principle 1: Values Indicators which support our values and are consistent with our commitment to responsible use of metrics. </a:t>
            </a:r>
          </a:p>
          <a:p>
            <a:r>
              <a:rPr lang="en-GB"/>
              <a:t>Principle 2: Clarity Indicators should be clearly defined and understood. Simpler indicators should be preferred to those which are complex to define, derive or explain. </a:t>
            </a:r>
          </a:p>
          <a:p>
            <a:r>
              <a:rPr lang="en-GB"/>
              <a:t>Principle 3: Availability Based on reliable data available without excessive cost. </a:t>
            </a:r>
          </a:p>
          <a:p>
            <a:r>
              <a:rPr lang="en-GB"/>
              <a:t>Principle 4 Performance-oriented We understand and want to see the behaviours that targeting the indicator will lead to. </a:t>
            </a:r>
          </a:p>
          <a:p>
            <a:r>
              <a:rPr lang="en-GB"/>
              <a:t>Principle 5: </a:t>
            </a:r>
            <a:r>
              <a:rPr lang="en-GB" err="1"/>
              <a:t>Cascadable</a:t>
            </a:r>
            <a:r>
              <a:rPr lang="en-GB"/>
              <a:t> Capable of being reported and targeted at different levels within the University operating model. </a:t>
            </a:r>
          </a:p>
          <a:p>
            <a:r>
              <a:rPr lang="en-GB"/>
              <a:t>Principle 6: Independent Performance relies on UoN actions, not the actions of comparators or competitors. </a:t>
            </a:r>
          </a:p>
          <a:p>
            <a:r>
              <a:rPr lang="en-GB"/>
              <a:t>Principle 7: Benchmarking Indicators which allow reliable comparison with others. Principle 8: Longevity Indicators which enable us to monitor and target performance over time.</a:t>
            </a:r>
          </a:p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41B9E-07C3-46E3-8347-53BD591AB34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AF5A3-63BC-4A87-859D-8ED86BB4B4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97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17">
              <a:defRPr/>
            </a:pPr>
            <a:fld id="{7DB9E1F4-77C1-461E-ABFF-BFE7DD57AFD2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4217">
                <a:defRPr/>
              </a:pPr>
              <a:t>11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2258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www.nottingham.ac.uk/imagebank" TargetMode="Externa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www.nottingham.ac.uk/imagebank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nottingham.ac.uk/imagebank" TargetMode="Externa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nottingham.ac.uk/imagebank" TargetMode="Externa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nottingham.ac.uk/imagebank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42900"/>
            <a:ext cx="53594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98" y="4161275"/>
            <a:ext cx="5359206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396000" y="729000"/>
            <a:ext cx="540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gradFill>
          <a:gsLst>
            <a:gs pos="50000">
              <a:schemeClr val="accent3"/>
            </a:gs>
            <a:gs pos="75000">
              <a:schemeClr val="accent2"/>
            </a:gs>
            <a:gs pos="100000">
              <a:schemeClr val="accent1"/>
            </a:gs>
            <a:gs pos="25000">
              <a:schemeClr val="accent5"/>
            </a:gs>
            <a:gs pos="0">
              <a:schemeClr val="tx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5216" y="794084"/>
            <a:ext cx="5361567" cy="4295274"/>
          </a:xfrm>
        </p:spPr>
        <p:txBody>
          <a:bodyPr lIns="180000" tIns="180000" rIns="180000" bIns="180000" anchor="ctr" anchorCtr="0"/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5216" y="5305925"/>
            <a:ext cx="5361567" cy="783725"/>
          </a:xfrm>
          <a:prstGeom prst="rect">
            <a:avLst/>
          </a:prstGeom>
        </p:spPr>
        <p:txBody>
          <a:bodyPr lIns="180000" tIns="180000" rIns="180000" bIns="180000" anchor="ctr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415217" y="794084"/>
            <a:ext cx="5361566" cy="536156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82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E4EC6-E0F9-43B6-AF95-769F18B4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9A43FA-BF4F-40B8-A180-143ED97E67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5949B-B57A-2946-AE71-4BDACE3EA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79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77000">
                <a:schemeClr val="accent2"/>
              </a:gs>
              <a:gs pos="34000">
                <a:srgbClr val="181617"/>
              </a:gs>
              <a:gs pos="100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100000" l="0" r="899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97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5216" y="1122362"/>
            <a:ext cx="5361567" cy="3817937"/>
          </a:xfrm>
        </p:spPr>
        <p:txBody>
          <a:bodyPr lIns="180000" tIns="46800" rIns="180000"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199" y="5071268"/>
            <a:ext cx="5271583" cy="1084382"/>
          </a:xfrm>
        </p:spPr>
        <p:txBody>
          <a:bodyPr lIns="180000" tIns="46800" rIns="18000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Freeform 11"/>
          <p:cNvSpPr/>
          <p:nvPr userDrawn="1"/>
        </p:nvSpPr>
        <p:spPr>
          <a:xfrm>
            <a:off x="3415217" y="794084"/>
            <a:ext cx="5361566" cy="5361566"/>
          </a:xfrm>
          <a:custGeom>
            <a:avLst/>
            <a:gdLst>
              <a:gd name="connsiteX0" fmla="*/ 0 w 5361566"/>
              <a:gd name="connsiteY0" fmla="*/ 0 h 5361566"/>
              <a:gd name="connsiteX1" fmla="*/ 5361566 w 5361566"/>
              <a:gd name="connsiteY1" fmla="*/ 0 h 5361566"/>
              <a:gd name="connsiteX2" fmla="*/ 5361566 w 5361566"/>
              <a:gd name="connsiteY2" fmla="*/ 5361566 h 5361566"/>
              <a:gd name="connsiteX3" fmla="*/ 333929 w 5361566"/>
              <a:gd name="connsiteY3" fmla="*/ 5361566 h 5361566"/>
              <a:gd name="connsiteX4" fmla="*/ 309681 w 5361566"/>
              <a:gd name="connsiteY4" fmla="*/ 5202685 h 5361566"/>
              <a:gd name="connsiteX5" fmla="*/ 67043 w 5361566"/>
              <a:gd name="connsiteY5" fmla="*/ 4537643 h 5361566"/>
              <a:gd name="connsiteX6" fmla="*/ 0 w 5361566"/>
              <a:gd name="connsiteY6" fmla="*/ 4427287 h 5361566"/>
              <a:gd name="connsiteX7" fmla="*/ 0 w 5361566"/>
              <a:gd name="connsiteY7" fmla="*/ 0 h 5361566"/>
              <a:gd name="connsiteX0" fmla="*/ 309681 w 5361566"/>
              <a:gd name="connsiteY0" fmla="*/ 5202685 h 5361566"/>
              <a:gd name="connsiteX1" fmla="*/ 67043 w 5361566"/>
              <a:gd name="connsiteY1" fmla="*/ 4537643 h 5361566"/>
              <a:gd name="connsiteX2" fmla="*/ 0 w 5361566"/>
              <a:gd name="connsiteY2" fmla="*/ 4427287 h 5361566"/>
              <a:gd name="connsiteX3" fmla="*/ 0 w 5361566"/>
              <a:gd name="connsiteY3" fmla="*/ 0 h 5361566"/>
              <a:gd name="connsiteX4" fmla="*/ 5361566 w 5361566"/>
              <a:gd name="connsiteY4" fmla="*/ 0 h 5361566"/>
              <a:gd name="connsiteX5" fmla="*/ 5361566 w 5361566"/>
              <a:gd name="connsiteY5" fmla="*/ 5361566 h 5361566"/>
              <a:gd name="connsiteX6" fmla="*/ 333929 w 5361566"/>
              <a:gd name="connsiteY6" fmla="*/ 5361566 h 5361566"/>
              <a:gd name="connsiteX7" fmla="*/ 401121 w 5361566"/>
              <a:gd name="connsiteY7" fmla="*/ 5294125 h 5361566"/>
              <a:gd name="connsiteX0" fmla="*/ 309681 w 5361566"/>
              <a:gd name="connsiteY0" fmla="*/ 5202685 h 5361566"/>
              <a:gd name="connsiteX1" fmla="*/ 0 w 5361566"/>
              <a:gd name="connsiteY1" fmla="*/ 4427287 h 5361566"/>
              <a:gd name="connsiteX2" fmla="*/ 0 w 5361566"/>
              <a:gd name="connsiteY2" fmla="*/ 0 h 5361566"/>
              <a:gd name="connsiteX3" fmla="*/ 5361566 w 5361566"/>
              <a:gd name="connsiteY3" fmla="*/ 0 h 5361566"/>
              <a:gd name="connsiteX4" fmla="*/ 5361566 w 5361566"/>
              <a:gd name="connsiteY4" fmla="*/ 5361566 h 5361566"/>
              <a:gd name="connsiteX5" fmla="*/ 333929 w 5361566"/>
              <a:gd name="connsiteY5" fmla="*/ 5361566 h 5361566"/>
              <a:gd name="connsiteX6" fmla="*/ 401121 w 5361566"/>
              <a:gd name="connsiteY6" fmla="*/ 5294125 h 5361566"/>
              <a:gd name="connsiteX0" fmla="*/ 0 w 5361566"/>
              <a:gd name="connsiteY0" fmla="*/ 4427287 h 5361566"/>
              <a:gd name="connsiteX1" fmla="*/ 0 w 5361566"/>
              <a:gd name="connsiteY1" fmla="*/ 0 h 5361566"/>
              <a:gd name="connsiteX2" fmla="*/ 5361566 w 5361566"/>
              <a:gd name="connsiteY2" fmla="*/ 0 h 5361566"/>
              <a:gd name="connsiteX3" fmla="*/ 5361566 w 5361566"/>
              <a:gd name="connsiteY3" fmla="*/ 5361566 h 5361566"/>
              <a:gd name="connsiteX4" fmla="*/ 333929 w 5361566"/>
              <a:gd name="connsiteY4" fmla="*/ 5361566 h 5361566"/>
              <a:gd name="connsiteX5" fmla="*/ 401121 w 5361566"/>
              <a:gd name="connsiteY5" fmla="*/ 5294125 h 5361566"/>
              <a:gd name="connsiteX0" fmla="*/ 0 w 5361566"/>
              <a:gd name="connsiteY0" fmla="*/ 4427287 h 5361566"/>
              <a:gd name="connsiteX1" fmla="*/ 0 w 5361566"/>
              <a:gd name="connsiteY1" fmla="*/ 0 h 5361566"/>
              <a:gd name="connsiteX2" fmla="*/ 5361566 w 5361566"/>
              <a:gd name="connsiteY2" fmla="*/ 0 h 5361566"/>
              <a:gd name="connsiteX3" fmla="*/ 5361566 w 5361566"/>
              <a:gd name="connsiteY3" fmla="*/ 5361566 h 5361566"/>
              <a:gd name="connsiteX4" fmla="*/ 333929 w 5361566"/>
              <a:gd name="connsiteY4" fmla="*/ 5361566 h 5361566"/>
              <a:gd name="connsiteX0" fmla="*/ 0 w 5361566"/>
              <a:gd name="connsiteY0" fmla="*/ 4427287 h 5361566"/>
              <a:gd name="connsiteX1" fmla="*/ 0 w 5361566"/>
              <a:gd name="connsiteY1" fmla="*/ 0 h 5361566"/>
              <a:gd name="connsiteX2" fmla="*/ 5361566 w 5361566"/>
              <a:gd name="connsiteY2" fmla="*/ 0 h 5361566"/>
              <a:gd name="connsiteX3" fmla="*/ 5361566 w 5361566"/>
              <a:gd name="connsiteY3" fmla="*/ 5361566 h 5361566"/>
              <a:gd name="connsiteX4" fmla="*/ 403779 w 5361566"/>
              <a:gd name="connsiteY4" fmla="*/ 5361566 h 5361566"/>
              <a:gd name="connsiteX0" fmla="*/ 0 w 5361566"/>
              <a:gd name="connsiteY0" fmla="*/ 4427287 h 5361566"/>
              <a:gd name="connsiteX1" fmla="*/ 0 w 5361566"/>
              <a:gd name="connsiteY1" fmla="*/ 0 h 5361566"/>
              <a:gd name="connsiteX2" fmla="*/ 5361566 w 5361566"/>
              <a:gd name="connsiteY2" fmla="*/ 0 h 5361566"/>
              <a:gd name="connsiteX3" fmla="*/ 5361566 w 5361566"/>
              <a:gd name="connsiteY3" fmla="*/ 5361566 h 5361566"/>
              <a:gd name="connsiteX4" fmla="*/ 359329 w 5361566"/>
              <a:gd name="connsiteY4" fmla="*/ 5361566 h 5361566"/>
              <a:gd name="connsiteX0" fmla="*/ 0 w 5361566"/>
              <a:gd name="connsiteY0" fmla="*/ 4452687 h 5361566"/>
              <a:gd name="connsiteX1" fmla="*/ 0 w 5361566"/>
              <a:gd name="connsiteY1" fmla="*/ 0 h 5361566"/>
              <a:gd name="connsiteX2" fmla="*/ 5361566 w 5361566"/>
              <a:gd name="connsiteY2" fmla="*/ 0 h 5361566"/>
              <a:gd name="connsiteX3" fmla="*/ 5361566 w 5361566"/>
              <a:gd name="connsiteY3" fmla="*/ 5361566 h 5361566"/>
              <a:gd name="connsiteX4" fmla="*/ 359329 w 5361566"/>
              <a:gd name="connsiteY4" fmla="*/ 5361566 h 536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1566" h="5361566">
                <a:moveTo>
                  <a:pt x="0" y="4452687"/>
                </a:moveTo>
                <a:lnTo>
                  <a:pt x="0" y="0"/>
                </a:lnTo>
                <a:lnTo>
                  <a:pt x="5361566" y="0"/>
                </a:lnTo>
                <a:lnTo>
                  <a:pt x="5361566" y="5361566"/>
                </a:lnTo>
                <a:lnTo>
                  <a:pt x="359329" y="5361566"/>
                </a:lnTo>
              </a:path>
            </a:pathLst>
          </a:custGeom>
          <a:noFill/>
          <a:ln w="76200">
            <a:solidFill>
              <a:srgbClr val="FBF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74758" cy="9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1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400" y="0"/>
            <a:ext cx="8827477" cy="72000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29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1886400" y="0"/>
            <a:ext cx="9057293" cy="720000"/>
          </a:xfrm>
          <a:noFill/>
          <a:ln w="38100"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>
            <a:lvl1pPr>
              <a:defRPr>
                <a:solidFill>
                  <a:schemeClr val="accent1">
                    <a:alpha val="85000"/>
                  </a:schemeClr>
                </a:solidFill>
              </a:defRPr>
            </a:lvl1pPr>
            <a:lvl2pPr>
              <a:defRPr>
                <a:solidFill>
                  <a:schemeClr val="accent1">
                    <a:alpha val="85000"/>
                  </a:schemeClr>
                </a:solidFill>
              </a:defRPr>
            </a:lvl2pPr>
            <a:lvl3pPr>
              <a:defRPr>
                <a:solidFill>
                  <a:schemeClr val="accent1">
                    <a:alpha val="85000"/>
                  </a:schemeClr>
                </a:solidFill>
              </a:defRPr>
            </a:lvl3pPr>
            <a:lvl4pPr>
              <a:defRPr>
                <a:solidFill>
                  <a:schemeClr val="accent1">
                    <a:alpha val="85000"/>
                  </a:schemeClr>
                </a:solidFill>
              </a:defRPr>
            </a:lvl4pPr>
            <a:lvl5pPr>
              <a:defRPr>
                <a:solidFill>
                  <a:schemeClr val="accent1">
                    <a:alpha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95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50000">
              <a:schemeClr val="accent3"/>
            </a:gs>
            <a:gs pos="75000">
              <a:schemeClr val="accent2"/>
            </a:gs>
            <a:gs pos="100000">
              <a:schemeClr val="accent1"/>
            </a:gs>
            <a:gs pos="25000">
              <a:schemeClr val="accent5"/>
            </a:gs>
            <a:gs pos="0">
              <a:schemeClr val="tx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5216" y="794084"/>
            <a:ext cx="5361567" cy="4295274"/>
          </a:xfrm>
        </p:spPr>
        <p:txBody>
          <a:bodyPr lIns="180000" tIns="180000" rIns="180000" bIns="180000" anchor="ctr" anchorCtr="0"/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5216" y="5305925"/>
            <a:ext cx="5361567" cy="783725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415217" y="794084"/>
            <a:ext cx="5361566" cy="536156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91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Break_Image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415217" y="794084"/>
            <a:ext cx="5361566" cy="5361566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5216" y="794084"/>
            <a:ext cx="5361567" cy="4295274"/>
          </a:xfrm>
          <a:ln>
            <a:noFill/>
          </a:ln>
        </p:spPr>
        <p:txBody>
          <a:bodyPr lIns="180000" tIns="180000" rIns="180000" bIns="180000" anchor="ctr" anchorCtr="0"/>
          <a:lstStyle>
            <a:lvl1pPr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5216" y="5305925"/>
            <a:ext cx="5361567" cy="783725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9714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000" y="0"/>
            <a:ext cx="8837525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26127"/>
            <a:ext cx="5181600" cy="49508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26127"/>
            <a:ext cx="5181600" cy="49508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911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000" y="0"/>
            <a:ext cx="8790709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07958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1305"/>
            <a:ext cx="5157787" cy="41683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07958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1305"/>
            <a:ext cx="5183188" cy="41683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328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000" y="0"/>
            <a:ext cx="8974989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42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Cli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6000" y="1742900"/>
            <a:ext cx="54000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396099" y="4161275"/>
            <a:ext cx="5399803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396000" y="729000"/>
            <a:ext cx="540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85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308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55868"/>
            <a:ext cx="3932236" cy="942975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55868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2584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9483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28057"/>
            <a:ext cx="3932237" cy="943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280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9803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518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91251"/>
            <a:ext cx="5181600" cy="528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91251"/>
            <a:ext cx="5181600" cy="528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90000" y="0"/>
            <a:ext cx="10515600" cy="720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5945"/>
            <a:ext cx="1681264" cy="223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454545">
                    <a:tint val="75000"/>
                  </a:srgbClr>
                </a:solidFill>
              </a:rPr>
              <a:t>Nottingham.ac.uk/</a:t>
            </a:r>
            <a:r>
              <a:rPr lang="en-GB" dirty="0" err="1">
                <a:solidFill>
                  <a:srgbClr val="454545">
                    <a:tint val="75000"/>
                  </a:srgbClr>
                </a:solidFill>
              </a:rPr>
              <a:t>lma</a:t>
            </a:r>
            <a:endParaRPr lang="en-GB" dirty="0">
              <a:solidFill>
                <a:srgbClr val="454545">
                  <a:tint val="75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2980" y="6525945"/>
            <a:ext cx="1469020" cy="22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8513-49F6-4AF5-A036-02613A49C124}" type="slidenum">
              <a:rPr lang="en-GB" smtClean="0">
                <a:solidFill>
                  <a:srgbClr val="454545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45454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46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2"/>
          <p:cNvSpPr>
            <a:spLocks noGrp="1" noChangeArrowheads="1"/>
          </p:cNvSpPr>
          <p:nvPr>
            <p:ph type="title"/>
          </p:nvPr>
        </p:nvSpPr>
        <p:spPr bwMode="auto">
          <a:xfrm>
            <a:off x="220134" y="239008"/>
            <a:ext cx="862481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2200" b="1" baseline="0" dirty="0">
                <a:solidFill>
                  <a:srgbClr val="003366"/>
                </a:solidFill>
                <a:latin typeface="+mj-lt"/>
                <a:ea typeface="ＭＳ Ｐゴシック" pitchFamily="-8" charset="-128"/>
                <a:cs typeface="ＭＳ Ｐゴシック" pitchFamily="-8" charset="-128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7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574758" cy="95662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415217" y="748217"/>
            <a:ext cx="5361567" cy="53615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5216" y="1122362"/>
            <a:ext cx="5361567" cy="3817937"/>
          </a:xfrm>
        </p:spPr>
        <p:txBody>
          <a:bodyPr lIns="180000" tIns="46800" rIns="180000"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57316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00F66731-2EDD-4F16-8F74-94B2B660BA12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B6158-EF9E-D844-A85A-727AA2F53AC0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</p:spTree>
    <p:extLst>
      <p:ext uri="{BB962C8B-B14F-4D97-AF65-F5344CB8AC3E}">
        <p14:creationId xmlns:p14="http://schemas.microsoft.com/office/powerpoint/2010/main" val="3816601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74758" cy="95662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415217" y="748217"/>
            <a:ext cx="5361567" cy="53615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5216" y="1122362"/>
            <a:ext cx="5361567" cy="3817937"/>
          </a:xfrm>
        </p:spPr>
        <p:txBody>
          <a:bodyPr lIns="180000" tIns="46800" rIns="180000"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67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400" y="0"/>
            <a:ext cx="8827477" cy="72000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712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1886400" y="36834"/>
            <a:ext cx="9057293" cy="646331"/>
          </a:xfrm>
          <a:noFill/>
          <a:ln w="38100">
            <a:noFill/>
          </a:ln>
        </p:spPr>
        <p:txBody>
          <a:bodyPr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85000"/>
            </a:schemeClr>
          </a:solidFill>
        </p:spPr>
        <p:txBody>
          <a:bodyPr/>
          <a:lstStyle>
            <a:lvl1pPr>
              <a:defRPr>
                <a:solidFill>
                  <a:schemeClr val="accent1">
                    <a:alpha val="85000"/>
                  </a:schemeClr>
                </a:solidFill>
              </a:defRPr>
            </a:lvl1pPr>
            <a:lvl2pPr>
              <a:defRPr>
                <a:solidFill>
                  <a:schemeClr val="accent1">
                    <a:alpha val="85000"/>
                  </a:schemeClr>
                </a:solidFill>
              </a:defRPr>
            </a:lvl2pPr>
            <a:lvl3pPr>
              <a:defRPr>
                <a:solidFill>
                  <a:schemeClr val="accent1">
                    <a:alpha val="85000"/>
                  </a:schemeClr>
                </a:solidFill>
              </a:defRPr>
            </a:lvl3pPr>
            <a:lvl4pPr>
              <a:defRPr>
                <a:solidFill>
                  <a:schemeClr val="accent1">
                    <a:alpha val="85000"/>
                  </a:schemeClr>
                </a:solidFill>
              </a:defRPr>
            </a:lvl4pPr>
            <a:lvl5pPr>
              <a:defRPr>
                <a:solidFill>
                  <a:schemeClr val="accent1">
                    <a:alpha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6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7000">
                <a:schemeClr val="accent4"/>
              </a:gs>
              <a:gs pos="7000">
                <a:schemeClr val="accent4"/>
              </a:gs>
              <a:gs pos="63000">
                <a:schemeClr val="accent2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0"/>
            <a:ext cx="12190412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20940" t="-1372" b="-228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1876" y="2409650"/>
            <a:ext cx="7262923" cy="23876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9550" y="5562600"/>
            <a:ext cx="11525096" cy="94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3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50000">
              <a:schemeClr val="accent3"/>
            </a:gs>
            <a:gs pos="75000">
              <a:schemeClr val="accent2"/>
            </a:gs>
            <a:gs pos="100000">
              <a:schemeClr val="accent1"/>
            </a:gs>
            <a:gs pos="25000">
              <a:schemeClr val="accent5"/>
            </a:gs>
            <a:gs pos="0">
              <a:schemeClr val="tx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5216" y="794084"/>
            <a:ext cx="5361567" cy="4295274"/>
          </a:xfrm>
        </p:spPr>
        <p:txBody>
          <a:bodyPr lIns="180000" tIns="180000" rIns="180000" bIns="180000" anchor="ctr" anchorCtr="0"/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5216" y="5305925"/>
            <a:ext cx="5361567" cy="783725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415217" y="794084"/>
            <a:ext cx="5361566" cy="536156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32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Break_Image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415217" y="794084"/>
            <a:ext cx="5361566" cy="5361566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5216" y="794084"/>
            <a:ext cx="5361567" cy="4295274"/>
          </a:xfrm>
          <a:ln>
            <a:noFill/>
          </a:ln>
        </p:spPr>
        <p:txBody>
          <a:bodyPr lIns="180000" tIns="180000" rIns="180000" bIns="180000" anchor="ctr" anchorCtr="0"/>
          <a:lstStyle>
            <a:lvl1pPr>
              <a:defRPr sz="6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5216" y="5305925"/>
            <a:ext cx="5361567" cy="783725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332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000" y="0"/>
            <a:ext cx="8837525" cy="720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26127"/>
            <a:ext cx="5181600" cy="49508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26127"/>
            <a:ext cx="5181600" cy="49508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702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000" y="0"/>
            <a:ext cx="8790709" cy="720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07958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1305"/>
            <a:ext cx="5157787" cy="41683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07958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1305"/>
            <a:ext cx="5183188" cy="41683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541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000" y="0"/>
            <a:ext cx="8974989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592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24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55868"/>
            <a:ext cx="3932236" cy="942975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55868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2584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199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28057"/>
            <a:ext cx="3932237" cy="943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280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9803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129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91251"/>
            <a:ext cx="5181600" cy="528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91251"/>
            <a:ext cx="5181600" cy="528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90000" y="0"/>
            <a:ext cx="10515600" cy="720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5945"/>
            <a:ext cx="1681264" cy="223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Nottingham.ac.uk/</a:t>
            </a:r>
            <a:r>
              <a:rPr lang="en-GB" err="1"/>
              <a:t>lma</a:t>
            </a: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2980" y="6525945"/>
            <a:ext cx="1469020" cy="22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8513-49F6-4AF5-A036-02613A49C1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709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Add partner logo here if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221682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09" y="-2"/>
            <a:ext cx="10185395" cy="896472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2" pos="7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B6D91D-08CC-8B40-9A20-FA4118102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D62B56-9FE8-D94E-A6EA-EC6A8F1694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2587062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0A4753-72CA-6241-85A5-FA5F9E40D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C60C8-55FD-084A-BE95-B2E766446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381930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EB89620-E302-6C4B-B385-8DB40106EB6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Add partner logo here if required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7A035-88C0-B640-91D8-3B73C22448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D1AC89-727B-C049-9CD3-8F38C0F22C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3758307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EDD9DE1-34C9-564D-A890-335533D45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2885508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B2171D4-B040-9448-88ED-CD59EBB79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1502327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480AEE2-F97B-4D4C-BCDA-5DB28C116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22192972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E7B7A3D3-FA6E-461A-BB2C-2493199F37A0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</a:extLst>
          </p:cNvPr>
          <p:cNvSpPr/>
          <p:nvPr userDrawn="1"/>
        </p:nvSpPr>
        <p:spPr>
          <a:xfrm>
            <a:off x="-2691741" y="4585363"/>
            <a:ext cx="2272637" cy="22726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</p:spTree>
    <p:extLst>
      <p:ext uri="{BB962C8B-B14F-4D97-AF65-F5344CB8AC3E}">
        <p14:creationId xmlns:p14="http://schemas.microsoft.com/office/powerpoint/2010/main" val="1731786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00F66731-2EDD-4F16-8F74-94B2B660BA12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B6158-EF9E-D844-A85A-727AA2F53AC0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</p:spTree>
    <p:extLst>
      <p:ext uri="{BB962C8B-B14F-4D97-AF65-F5344CB8AC3E}">
        <p14:creationId xmlns:p14="http://schemas.microsoft.com/office/powerpoint/2010/main" val="125703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BB88D48-E385-40A4-B769-4E4C4D8FFF83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905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810D16D5-2479-47D6-A290-4BF78D7C0B36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67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10" y="-1"/>
            <a:ext cx="10185395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4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53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BD4C3-662C-4D35-9EA1-5A72610EA736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2341222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628960-2A93-457D-B9BC-6E52097BA245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Quote text goes here – Georgia 40pt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2624743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7F3C5426-AB2F-46AD-9F3E-30183AFB450D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75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8"/>
            <a:ext cx="6096000" cy="5962743"/>
            <a:chOff x="6096000" y="1275227"/>
            <a:chExt cx="5841282" cy="57135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AD1E05-40A9-E348-A537-A34DBEA2EC17}"/>
                </a:ext>
              </a:extLst>
            </p:cNvPr>
            <p:cNvSpPr/>
            <p:nvPr userDrawn="1"/>
          </p:nvSpPr>
          <p:spPr>
            <a:xfrm>
              <a:off x="6096000" y="4065563"/>
              <a:ext cx="2920641" cy="292325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9016641" y="4065563"/>
              <a:ext cx="2920641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7"/>
              <a:ext cx="5841282" cy="2792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8765ABD9-A17B-4DCF-A075-0F4729684857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082" y="3999041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42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8"/>
            <a:ext cx="6096000" cy="5962742"/>
            <a:chOff x="6096000" y="1275227"/>
            <a:chExt cx="5841282" cy="571359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6096000" y="4065563"/>
              <a:ext cx="5841282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7"/>
              <a:ext cx="5841282" cy="2792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89ACB863-9CBE-4968-A3ED-B09AE130CBE7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63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FD5617E5-40D0-4693-A24F-92CE4DBAD2AA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7003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1BA381D3-1B5C-48DF-97AF-6EA854A2BBCA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B4AFD6-E50E-EE46-9133-E4B37BC8580F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4308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8CD7C8D-4EBF-E54E-8157-B82F50C78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43CF27-1FD1-460B-BC66-6E794FE3D8B3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Planning, Performance and Strategic Change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B4AFD6-E50E-EE46-9133-E4B37BC8580F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7708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98E8B-DD4F-CF42-9D7C-0E4476C1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E068-7EE0-4169-A95B-7AD5CD55E617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4734D-A5BD-8049-A16C-4207B6B5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F6C4-FAD3-4747-BF64-4989A8C5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3247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astl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98E8B-DD4F-CF42-9D7C-0E4476C1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15C2-6A1B-4D52-87D8-93D3F5A6B75F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4734D-A5BD-8049-A16C-4207B6B5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F6C4-FAD3-4747-BF64-4989A8C5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FCAE9-B754-8C4D-B7F9-C051D546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4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483873-86BD-454E-AF6E-E4D2764B65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5997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106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D336C0C3-E667-457A-A470-E93289008D3D}" type="datetime4">
              <a:rPr lang="en-GB" smtClean="0"/>
              <a:t>27 October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335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2309C-2C73-D748-AA1B-AB05B98A64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E00DA-F948-9449-B3A1-D7A1FAA0F09F}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CE4322B-60FD-4247-98CC-5B3D3101F0D7}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80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B6D91D-08CC-8B40-9A20-FA4118102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D62B56-9FE8-D94E-A6EA-EC6A8F1694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2910286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0A4753-72CA-6241-85A5-FA5F9E40D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C60C8-55FD-084A-BE95-B2E766446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24260350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D7A035-88C0-B640-91D8-3B73C22448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D1AC89-727B-C049-9CD3-8F38C0F22C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9BE0EF-B1BD-4F49-A571-A9C3B39F7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EF5119-3C31-2042-9116-20C98F254CA9}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7715FAF-431F-0947-BA32-CCCAE21D6FF6}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573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1B442-D23E-CA47-8B99-3C2A297A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45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8598A-E89A-584D-B315-0C3A8BB5D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25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B13D2-2048-3D42-80F2-F73F24035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9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74758" cy="95662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415217" y="748217"/>
            <a:ext cx="5361567" cy="53615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5216" y="1122362"/>
            <a:ext cx="5361567" cy="3817937"/>
          </a:xfrm>
        </p:spPr>
        <p:txBody>
          <a:bodyPr lIns="180000" tIns="46800" rIns="180000"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4839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</a:extLst>
          </p:cNvPr>
          <p:cNvSpPr/>
          <p:nvPr userDrawn="1"/>
        </p:nvSpPr>
        <p:spPr>
          <a:xfrm>
            <a:off x="-2691741" y="4585363"/>
            <a:ext cx="2272637" cy="22726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EC0D016C-1275-924C-98DB-B9930CE6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EDAE64E-B17E-C94F-B25E-49BD42E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849A843-67F9-4A42-88AB-E569AB1B46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47578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B2A1E1DF-F3DC-FF43-B4BE-16D7BEF3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AA0A411-DB94-FC40-85F3-F17777FB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F3C1752-919C-2C4A-85B7-2982AD8BE6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8607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7851B81-1328-7543-96B8-61F01F01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7AF8C98-EFFB-8444-A615-B4920C89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05096E2-BE7E-2745-BEDA-2FE7CA4B2C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8350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729FF4B-AE88-DA4F-A14E-D6CE4E63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1CD28ED-14F1-B44C-B470-1D224D8D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7F950BD-F6BF-E946-BF59-9996741B7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632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3D5D473-8F2B-CC49-956D-E22C1820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55CF14C-1036-8240-A4D6-88C76B53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B57574F-AFAA-7C43-8707-E5A503FC4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49369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Quote text goes here – Georgia 40pt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0E20FF6-087C-254D-B377-87B46F30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6250FB6-DFDE-CC4E-BD54-E44B31D1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E546460-2F3C-B743-ACBE-47CE198D3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9743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A486383-7D66-0D46-B7B2-852429AE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05C388A-4F4A-D046-A14C-1966CD50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1B3FD81-10DD-0342-9AA1-E2491DE801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342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E8FE9F4-4522-2A4A-9C2C-E14E46615C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2114" y="3806825"/>
            <a:ext cx="3041886" cy="30511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B8BEFA4-C2B9-BD42-A0A5-04F3692367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3231" y="3806825"/>
            <a:ext cx="3041886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8429D8B-070F-B34C-94B7-DEF1C90FAA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solidFill>
                  <a:schemeClr val="tx1"/>
                </a:solidFill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082" y="3999041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4" name="Date Placeholder 2">
            <a:extLst>
              <a:ext uri="{FF2B5EF4-FFF2-40B4-BE49-F238E27FC236}">
                <a16:creationId xmlns:a16="http://schemas.microsoft.com/office/drawing/2014/main" id="{2987AD34-27BC-A940-9D49-9B42BCBE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BEACFBAF-3C16-9442-B6F6-4613A5B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E8A77961-1C22-C74B-9FA8-22E6A417D9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0892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944C8EB-D3E3-3B4F-9FC5-E6B185D2F5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9117" y="3806825"/>
            <a:ext cx="6096000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563FF-1797-7C47-B195-3DD52F253B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solidFill>
                  <a:schemeClr val="tx1"/>
                </a:solidFill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F5E29404-E355-8C40-B064-5EED9D50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DDCE267-4A5F-E145-8792-06BF1259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880FF51-74C3-C140-A39F-F630B14480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58638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8C5D4842-7C0F-EC46-A474-5DF0CEC9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27 October 2021</a:t>
            </a:fld>
            <a:endParaRPr lang="en-GB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4666CE4-75BF-B34F-8276-FC5F1A57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FAD10673-0692-CB4F-8CF7-113E837416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87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23392" y="1700808"/>
            <a:ext cx="10945216" cy="4032448"/>
          </a:xfrm>
          <a:prstGeom prst="rect">
            <a:avLst/>
          </a:prstGeom>
        </p:spPr>
        <p:txBody>
          <a:bodyPr/>
          <a:lstStyle>
            <a:lvl1pPr algn="l">
              <a:defRPr lang="en-US" sz="2600" kern="120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Placeholder 4"/>
          <p:cNvSpPr>
            <a:spLocks noGrp="1"/>
          </p:cNvSpPr>
          <p:nvPr>
            <p:ph type="title"/>
          </p:nvPr>
        </p:nvSpPr>
        <p:spPr>
          <a:xfrm>
            <a:off x="623392" y="916180"/>
            <a:ext cx="109728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0972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78D9FEA-DB2B-6A45-97A4-F6B0D4E2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8816193-F97B-4A43-B903-C799F573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E47A69B-7B76-B441-995B-5AF4213423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86867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829581F-89A7-2F45-AEDF-13BBA609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90419B6-7C51-714B-B9AF-5A833111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403D8CA-B469-274B-A619-DD30F98BF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18618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8CD7C8D-4EBF-E54E-8157-B82F50C78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71412D12-3864-394B-985D-3364B164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27 October 2021</a:t>
            </a:fld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9377BC7-EA60-2841-8608-D79A7C3B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ECF5E4-B74A-FB48-B872-16F3292CF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2731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1974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astl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FCAE9-B754-8C4D-B7F9-C051D546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128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483873-86BD-454E-AF6E-E4D2764B65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177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041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27 October 2021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3F670C-95B5-454E-9804-5609FD32D6F9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err="1">
                <a:solidFill>
                  <a:schemeClr val="tx2"/>
                </a:solidFill>
              </a:rPr>
              <a:t>colour</a:t>
            </a:r>
            <a:r>
              <a:rPr lang="en-US" sz="160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</p:spTree>
    <p:extLst>
      <p:ext uri="{BB962C8B-B14F-4D97-AF65-F5344CB8AC3E}">
        <p14:creationId xmlns:p14="http://schemas.microsoft.com/office/powerpoint/2010/main" val="15737820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27 October 2021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76EA1E-DDD4-3C48-962B-715F6034D482}"/>
              </a:ext>
            </a:extLst>
          </p:cNvPr>
          <p:cNvSpPr/>
          <p:nvPr userDrawn="1"/>
        </p:nvSpPr>
        <p:spPr>
          <a:xfrm>
            <a:off x="47937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EFAD833-6EA6-CF4E-A26E-B6FDE789CD8B}"/>
              </a:ext>
            </a:extLst>
          </p:cNvPr>
          <p:cNvSpPr/>
          <p:nvPr userDrawn="1"/>
        </p:nvSpPr>
        <p:spPr>
          <a:xfrm>
            <a:off x="1495424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D51130-6DBC-B947-B5BA-B65F7AAB5E83}"/>
              </a:ext>
            </a:extLst>
          </p:cNvPr>
          <p:cNvSpPr/>
          <p:nvPr userDrawn="1"/>
        </p:nvSpPr>
        <p:spPr>
          <a:xfrm>
            <a:off x="2511472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9BC211-0BDE-F247-BCA6-AFE6CBE484EE}"/>
              </a:ext>
            </a:extLst>
          </p:cNvPr>
          <p:cNvSpPr/>
          <p:nvPr userDrawn="1"/>
        </p:nvSpPr>
        <p:spPr>
          <a:xfrm>
            <a:off x="3527520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2608658-76A6-4649-8FAC-7587274B2DF9}"/>
              </a:ext>
            </a:extLst>
          </p:cNvPr>
          <p:cNvSpPr/>
          <p:nvPr userDrawn="1"/>
        </p:nvSpPr>
        <p:spPr>
          <a:xfrm>
            <a:off x="4543568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7CD998D-A504-2046-9915-EC22DA08B192}"/>
              </a:ext>
            </a:extLst>
          </p:cNvPr>
          <p:cNvSpPr/>
          <p:nvPr userDrawn="1"/>
        </p:nvSpPr>
        <p:spPr>
          <a:xfrm>
            <a:off x="555961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BA829B4-C56F-B347-BFDB-414400402ADF}"/>
              </a:ext>
            </a:extLst>
          </p:cNvPr>
          <p:cNvSpPr/>
          <p:nvPr userDrawn="1"/>
        </p:nvSpPr>
        <p:spPr>
          <a:xfrm>
            <a:off x="6575664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C6FE5D-AA56-FE47-B996-1170E8CED2BE}"/>
              </a:ext>
            </a:extLst>
          </p:cNvPr>
          <p:cNvSpPr/>
          <p:nvPr userDrawn="1"/>
        </p:nvSpPr>
        <p:spPr>
          <a:xfrm>
            <a:off x="7591712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6118C8-C196-874E-AD11-AFD75EFC5DB1}"/>
              </a:ext>
            </a:extLst>
          </p:cNvPr>
          <p:cNvSpPr/>
          <p:nvPr userDrawn="1"/>
        </p:nvSpPr>
        <p:spPr>
          <a:xfrm>
            <a:off x="8607760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818FB46-1242-314A-AA24-56DEFFE7F884}"/>
              </a:ext>
            </a:extLst>
          </p:cNvPr>
          <p:cNvSpPr/>
          <p:nvPr userDrawn="1"/>
        </p:nvSpPr>
        <p:spPr>
          <a:xfrm>
            <a:off x="9623808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DB9B69D-3C0B-2647-95F9-0A10DF633026}"/>
              </a:ext>
            </a:extLst>
          </p:cNvPr>
          <p:cNvSpPr/>
          <p:nvPr userDrawn="1"/>
        </p:nvSpPr>
        <p:spPr>
          <a:xfrm>
            <a:off x="1063985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523F24-CB29-4C41-AA9D-97A31EB1E255}"/>
              </a:ext>
            </a:extLst>
          </p:cNvPr>
          <p:cNvSpPr/>
          <p:nvPr userDrawn="1"/>
        </p:nvSpPr>
        <p:spPr>
          <a:xfrm>
            <a:off x="47937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448243-5866-954D-BA91-678DECE88B0A}"/>
              </a:ext>
            </a:extLst>
          </p:cNvPr>
          <p:cNvSpPr/>
          <p:nvPr userDrawn="1"/>
        </p:nvSpPr>
        <p:spPr>
          <a:xfrm>
            <a:off x="1495424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86F0C8-D62F-8249-80D5-912801A3F4B3}"/>
              </a:ext>
            </a:extLst>
          </p:cNvPr>
          <p:cNvSpPr/>
          <p:nvPr userDrawn="1"/>
        </p:nvSpPr>
        <p:spPr>
          <a:xfrm>
            <a:off x="2511472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52E35A-D5C2-3A4E-978C-E493D92D6A24}"/>
              </a:ext>
            </a:extLst>
          </p:cNvPr>
          <p:cNvSpPr/>
          <p:nvPr userDrawn="1"/>
        </p:nvSpPr>
        <p:spPr>
          <a:xfrm>
            <a:off x="3527520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96DCCD-13ED-F640-8F62-02E7AA83E40D}"/>
              </a:ext>
            </a:extLst>
          </p:cNvPr>
          <p:cNvSpPr/>
          <p:nvPr userDrawn="1"/>
        </p:nvSpPr>
        <p:spPr>
          <a:xfrm>
            <a:off x="4543568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588D2C8-948B-C34F-8DB9-C63AF94FCC35}"/>
              </a:ext>
            </a:extLst>
          </p:cNvPr>
          <p:cNvSpPr/>
          <p:nvPr userDrawn="1"/>
        </p:nvSpPr>
        <p:spPr>
          <a:xfrm>
            <a:off x="555961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9BBB31-E9CF-B349-B152-D698680DF4DF}"/>
              </a:ext>
            </a:extLst>
          </p:cNvPr>
          <p:cNvSpPr/>
          <p:nvPr userDrawn="1"/>
        </p:nvSpPr>
        <p:spPr>
          <a:xfrm>
            <a:off x="6575664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D54F1B-2D5C-484A-8D1E-09241BBD8BF3}"/>
              </a:ext>
            </a:extLst>
          </p:cNvPr>
          <p:cNvSpPr/>
          <p:nvPr userDrawn="1"/>
        </p:nvSpPr>
        <p:spPr>
          <a:xfrm>
            <a:off x="7591712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C7455F-8851-2E43-8B67-4A3649CEC8D7}"/>
              </a:ext>
            </a:extLst>
          </p:cNvPr>
          <p:cNvSpPr/>
          <p:nvPr userDrawn="1"/>
        </p:nvSpPr>
        <p:spPr>
          <a:xfrm>
            <a:off x="8607760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ABBA1C-E822-E940-9148-A5487BDD8AEA}"/>
              </a:ext>
            </a:extLst>
          </p:cNvPr>
          <p:cNvSpPr/>
          <p:nvPr userDrawn="1"/>
        </p:nvSpPr>
        <p:spPr>
          <a:xfrm>
            <a:off x="9623808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08A034-F2FC-E641-9D92-8CFE594C1639}"/>
              </a:ext>
            </a:extLst>
          </p:cNvPr>
          <p:cNvSpPr/>
          <p:nvPr userDrawn="1"/>
        </p:nvSpPr>
        <p:spPr>
          <a:xfrm>
            <a:off x="1063985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C56D07C-2B40-1346-8517-D086B1FFF5F0}"/>
              </a:ext>
            </a:extLst>
          </p:cNvPr>
          <p:cNvSpPr/>
          <p:nvPr userDrawn="1"/>
        </p:nvSpPr>
        <p:spPr>
          <a:xfrm>
            <a:off x="47937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FABD5C5-0264-2F49-8C19-F2C627B54D83}"/>
              </a:ext>
            </a:extLst>
          </p:cNvPr>
          <p:cNvSpPr/>
          <p:nvPr userDrawn="1"/>
        </p:nvSpPr>
        <p:spPr>
          <a:xfrm>
            <a:off x="1495424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2DCE88-820C-0347-87F1-2F20466148AA}"/>
              </a:ext>
            </a:extLst>
          </p:cNvPr>
          <p:cNvSpPr/>
          <p:nvPr userDrawn="1"/>
        </p:nvSpPr>
        <p:spPr>
          <a:xfrm>
            <a:off x="2511472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D35FA6-7BEF-234E-9F42-2311FD2F4AA2}"/>
              </a:ext>
            </a:extLst>
          </p:cNvPr>
          <p:cNvSpPr/>
          <p:nvPr userDrawn="1"/>
        </p:nvSpPr>
        <p:spPr>
          <a:xfrm>
            <a:off x="3527520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ABFF75B-7609-8448-B68E-E5C15C923097}"/>
              </a:ext>
            </a:extLst>
          </p:cNvPr>
          <p:cNvSpPr/>
          <p:nvPr userDrawn="1"/>
        </p:nvSpPr>
        <p:spPr>
          <a:xfrm>
            <a:off x="4543568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A96E601-59F3-0F46-A3D6-6C77B2A5D315}"/>
              </a:ext>
            </a:extLst>
          </p:cNvPr>
          <p:cNvSpPr/>
          <p:nvPr userDrawn="1"/>
        </p:nvSpPr>
        <p:spPr>
          <a:xfrm>
            <a:off x="555961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D65771C-6846-2743-997B-88678013BC34}"/>
              </a:ext>
            </a:extLst>
          </p:cNvPr>
          <p:cNvSpPr/>
          <p:nvPr userDrawn="1"/>
        </p:nvSpPr>
        <p:spPr>
          <a:xfrm>
            <a:off x="6575664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CC5F643-98D6-B84E-872E-A198ADAC580A}"/>
              </a:ext>
            </a:extLst>
          </p:cNvPr>
          <p:cNvSpPr/>
          <p:nvPr userDrawn="1"/>
        </p:nvSpPr>
        <p:spPr>
          <a:xfrm>
            <a:off x="7591712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B93A778-C3EE-A84B-B356-B8459C22E9AD}"/>
              </a:ext>
            </a:extLst>
          </p:cNvPr>
          <p:cNvSpPr/>
          <p:nvPr userDrawn="1"/>
        </p:nvSpPr>
        <p:spPr>
          <a:xfrm>
            <a:off x="8607760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0788B4-C3F0-9047-80BA-AB87DC1E320B}"/>
              </a:ext>
            </a:extLst>
          </p:cNvPr>
          <p:cNvSpPr/>
          <p:nvPr userDrawn="1"/>
        </p:nvSpPr>
        <p:spPr>
          <a:xfrm>
            <a:off x="9623808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4ADC236-12A6-F643-8463-1FD369222EBD}"/>
              </a:ext>
            </a:extLst>
          </p:cNvPr>
          <p:cNvSpPr/>
          <p:nvPr userDrawn="1"/>
        </p:nvSpPr>
        <p:spPr>
          <a:xfrm>
            <a:off x="1063985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EA95CDD-4ACA-6E45-9E03-DED57B7A17B1}"/>
              </a:ext>
            </a:extLst>
          </p:cNvPr>
          <p:cNvSpPr/>
          <p:nvPr userDrawn="1"/>
        </p:nvSpPr>
        <p:spPr>
          <a:xfrm>
            <a:off x="47937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76A291-1120-D841-A17C-4744BD31119E}"/>
              </a:ext>
            </a:extLst>
          </p:cNvPr>
          <p:cNvSpPr/>
          <p:nvPr userDrawn="1"/>
        </p:nvSpPr>
        <p:spPr>
          <a:xfrm>
            <a:off x="1495424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2D9F7EB-EB5B-5849-8960-87554EFE96A2}"/>
              </a:ext>
            </a:extLst>
          </p:cNvPr>
          <p:cNvSpPr/>
          <p:nvPr userDrawn="1"/>
        </p:nvSpPr>
        <p:spPr>
          <a:xfrm>
            <a:off x="2511472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CE8B47E-F0B9-2F48-81E2-0CFF01F4019C}"/>
              </a:ext>
            </a:extLst>
          </p:cNvPr>
          <p:cNvSpPr/>
          <p:nvPr userDrawn="1"/>
        </p:nvSpPr>
        <p:spPr>
          <a:xfrm>
            <a:off x="3527520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A52769C-586D-0547-8B43-FDA5D125AC4A}"/>
              </a:ext>
            </a:extLst>
          </p:cNvPr>
          <p:cNvSpPr/>
          <p:nvPr userDrawn="1"/>
        </p:nvSpPr>
        <p:spPr>
          <a:xfrm>
            <a:off x="4543568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4832484-9AF3-3040-B362-12AFCE82E568}"/>
              </a:ext>
            </a:extLst>
          </p:cNvPr>
          <p:cNvSpPr/>
          <p:nvPr userDrawn="1"/>
        </p:nvSpPr>
        <p:spPr>
          <a:xfrm>
            <a:off x="555961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9B343D7-5277-2544-8430-448DEC700E1E}"/>
              </a:ext>
            </a:extLst>
          </p:cNvPr>
          <p:cNvSpPr/>
          <p:nvPr userDrawn="1"/>
        </p:nvSpPr>
        <p:spPr>
          <a:xfrm>
            <a:off x="6575664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82C02EB-B68E-9044-994A-65588C5F126D}"/>
              </a:ext>
            </a:extLst>
          </p:cNvPr>
          <p:cNvSpPr/>
          <p:nvPr userDrawn="1"/>
        </p:nvSpPr>
        <p:spPr>
          <a:xfrm>
            <a:off x="7591712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2BE44DB-D273-AB46-89D2-7C2B30912659}"/>
              </a:ext>
            </a:extLst>
          </p:cNvPr>
          <p:cNvSpPr/>
          <p:nvPr userDrawn="1"/>
        </p:nvSpPr>
        <p:spPr>
          <a:xfrm>
            <a:off x="8607760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E20485-2E4B-9B4C-AE6B-3C1B1509B043}"/>
              </a:ext>
            </a:extLst>
          </p:cNvPr>
          <p:cNvSpPr/>
          <p:nvPr userDrawn="1"/>
        </p:nvSpPr>
        <p:spPr>
          <a:xfrm>
            <a:off x="9623808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284C2AF-F9F6-6943-AF27-AD08B011A677}"/>
              </a:ext>
            </a:extLst>
          </p:cNvPr>
          <p:cNvSpPr/>
          <p:nvPr userDrawn="1"/>
        </p:nvSpPr>
        <p:spPr>
          <a:xfrm>
            <a:off x="1063985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665E85D-8861-794D-A0B5-7227A4A9BDE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err="1">
                <a:solidFill>
                  <a:schemeClr val="tx2"/>
                </a:solidFill>
              </a:rPr>
              <a:t>colour</a:t>
            </a:r>
            <a:r>
              <a:rPr lang="en-US" sz="160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</p:spTree>
    <p:extLst>
      <p:ext uri="{BB962C8B-B14F-4D97-AF65-F5344CB8AC3E}">
        <p14:creationId xmlns:p14="http://schemas.microsoft.com/office/powerpoint/2010/main" val="354438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400" y="0"/>
            <a:ext cx="8827477" cy="720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218"/>
            <a:ext cx="10515600" cy="50547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91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 flipV="1">
            <a:off x="-3" y="0"/>
            <a:ext cx="12190413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002004" y="1"/>
            <a:ext cx="10194758" cy="896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2004" y="98987"/>
            <a:ext cx="10189995" cy="69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112F-1B58-4F80-8548-230F871317D2}" type="datetimeFigureOut">
              <a:rPr lang="en-GB" smtClean="0"/>
              <a:t>27/10/2021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696455" cy="6259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D6D5-F6C2-4C88-B07F-0F9DC0B2C38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997242" y="0"/>
            <a:ext cx="0" cy="896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0" r:id="rId4"/>
    <p:sldLayoutId id="2147483658" r:id="rId5"/>
    <p:sldLayoutId id="2147483651" r:id="rId6"/>
    <p:sldLayoutId id="2147483677" r:id="rId7"/>
    <p:sldLayoutId id="2147483682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0800000">
            <a:off x="0" y="-1"/>
            <a:ext cx="12192000" cy="720000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chemeClr val="accent2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7428" y="0"/>
            <a:ext cx="878598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Gradient background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22218"/>
            <a:ext cx="10515600" cy="5054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685950" cy="6264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786689" y="0"/>
            <a:ext cx="0" cy="72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56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90" r:id="rId14"/>
    <p:sldLayoutId id="214748370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10800000">
            <a:off x="0" y="-1"/>
            <a:ext cx="12192000" cy="720000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chemeClr val="accent2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7428" y="0"/>
            <a:ext cx="8785986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Gradient background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22218"/>
            <a:ext cx="10515600" cy="5054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685950" cy="6264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786689" y="0"/>
            <a:ext cx="0" cy="72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57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2F360-3B61-46AF-BDC1-C47CC3D92876}" type="datetime4">
              <a:rPr lang="en-GB" smtClean="0"/>
              <a:t>27 October 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Planning, Performance and Strategic Change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A20D4-5E1A-AD42-B96E-4B53241D1BC6}"/>
              </a:ext>
            </a:extLst>
          </p:cNvPr>
          <p:cNvSpPr/>
          <p:nvPr userDrawn="1"/>
        </p:nvSpPr>
        <p:spPr>
          <a:xfrm>
            <a:off x="-3667760" y="1"/>
            <a:ext cx="3248655" cy="427736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Top Presentation Tips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Keep it simple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Always think about your audience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Limit transitions and animations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Respect the University of Nottingham brand and identity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 visuals and high-quality images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 video or audio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 </a:t>
            </a:r>
            <a:r>
              <a:rPr kumimoji="0" lang="en-US" altLang="en-US" sz="1600" b="0" i="0" u="none" strike="noStrike" cap="none" normalizeH="0" baseline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colour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Think about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Prepare and practice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0619-D170-48E7-B25D-293F3BFD294D}" type="datetime4">
              <a:rPr lang="en-GB" smtClean="0"/>
              <a:t>27 October 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83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2933" y="1431835"/>
            <a:ext cx="5659858" cy="2244145"/>
          </a:xfrm>
        </p:spPr>
        <p:txBody>
          <a:bodyPr>
            <a:noAutofit/>
          </a:bodyPr>
          <a:lstStyle/>
          <a:p>
            <a:r>
              <a:rPr lang="en-GB" sz="4400" b="0" dirty="0"/>
              <a:t>University Strategy, Strategic Delivery Plans and KPIs </a:t>
            </a:r>
            <a:br>
              <a:rPr lang="en-GB" sz="4400" b="0" dirty="0"/>
            </a:br>
            <a:endParaRPr lang="en-GB" sz="3200" b="0" dirty="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62D0E-18A2-4623-BE62-656884BEB782}"/>
              </a:ext>
            </a:extLst>
          </p:cNvPr>
          <p:cNvSpPr txBox="1"/>
          <p:nvPr/>
        </p:nvSpPr>
        <p:spPr>
          <a:xfrm>
            <a:off x="4046220" y="4213860"/>
            <a:ext cx="446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September 2021 </a:t>
            </a:r>
          </a:p>
        </p:txBody>
      </p:sp>
    </p:spTree>
    <p:extLst>
      <p:ext uri="{BB962C8B-B14F-4D97-AF65-F5344CB8AC3E}">
        <p14:creationId xmlns:p14="http://schemas.microsoft.com/office/powerpoint/2010/main" val="2075786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6F5678-6BE1-4303-BC5B-C7D54EA7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C5C895-A9DF-4535-9CD6-0E5E93C3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Planning Round 2021 2022</a:t>
            </a:r>
            <a:br>
              <a:rPr lang="en-GB" dirty="0"/>
            </a:br>
            <a:r>
              <a:rPr lang="en-GB" dirty="0"/>
              <a:t>- planning for 2022/23 – 2024/25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ED0BD6-FBFD-47F0-8EC4-588E4A8FA3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191C152-49E9-4495-A4C0-20AD1C9CF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309589"/>
              </p:ext>
            </p:extLst>
          </p:nvPr>
        </p:nvGraphicFramePr>
        <p:xfrm>
          <a:off x="-700966" y="10922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F15BE2-0B9D-49D1-968D-A08CA021E187}"/>
              </a:ext>
            </a:extLst>
          </p:cNvPr>
          <p:cNvSpPr txBox="1"/>
          <p:nvPr/>
        </p:nvSpPr>
        <p:spPr>
          <a:xfrm>
            <a:off x="7924799" y="1164817"/>
            <a:ext cx="3499557" cy="378565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Planning within a framework of: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External insights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UoN strategy &amp; priorities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Analysis of previous performance &amp; new University KPIs  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Budgets &amp; the Medium Term Financial Plan (MTFP) 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University level risks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Staff establishment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B21C6C-D5A6-4414-856F-E44C3A89B978}"/>
              </a:ext>
            </a:extLst>
          </p:cNvPr>
          <p:cNvSpPr txBox="1"/>
          <p:nvPr/>
        </p:nvSpPr>
        <p:spPr>
          <a:xfrm>
            <a:off x="5752745" y="5187452"/>
            <a:ext cx="6152444" cy="132343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Outputs: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Faculty &amp; Professional Service Department Plans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University Business Plan 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Updated MTFP &amp; Budgets</a:t>
            </a:r>
          </a:p>
        </p:txBody>
      </p:sp>
    </p:spTree>
    <p:extLst>
      <p:ext uri="{BB962C8B-B14F-4D97-AF65-F5344CB8AC3E}">
        <p14:creationId xmlns:p14="http://schemas.microsoft.com/office/powerpoint/2010/main" val="16343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01595" y="1919194"/>
            <a:ext cx="39888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 you!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8044"/>
            <a:ext cx="12192000" cy="20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196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University Strategy December 2019 </a:t>
            </a: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56" y="719999"/>
            <a:ext cx="12055835" cy="597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4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University Strategy December 2019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5" y="1062078"/>
            <a:ext cx="11186483" cy="54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51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35" y="6356350"/>
            <a:ext cx="2010335" cy="365125"/>
          </a:xfrm>
        </p:spPr>
        <p:txBody>
          <a:bodyPr/>
          <a:lstStyle/>
          <a:p>
            <a:fld id="{4E700EE3-F437-4287-8781-465A537E17BF}" type="datetime4">
              <a:rPr lang="en-GB" smtClean="0"/>
              <a:t>27 October 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4805974" cy="365125"/>
          </a:xfrm>
        </p:spPr>
        <p:txBody>
          <a:bodyPr/>
          <a:lstStyle/>
          <a:p>
            <a:r>
              <a:rPr lang="en-GB" dirty="0"/>
              <a:t>Planning, Performance and Strategic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58240" y="0"/>
            <a:ext cx="10578834" cy="1035050"/>
          </a:xfrm>
        </p:spPr>
        <p:txBody>
          <a:bodyPr/>
          <a:lstStyle/>
          <a:p>
            <a:r>
              <a:rPr lang="en-GB"/>
              <a:t>Strategy &amp; measuring performance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84277702"/>
              </p:ext>
            </p:extLst>
          </p:nvPr>
        </p:nvGraphicFramePr>
        <p:xfrm>
          <a:off x="4294825" y="1156141"/>
          <a:ext cx="8385663" cy="563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7909" y="1409647"/>
            <a:ext cx="43339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The University Strategy is our foundation, at the heart of all other planning processes.</a:t>
            </a:r>
          </a:p>
          <a:p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Each level of planning builds in detail, from the University Strategy, through the SDPs to Business Planning and then links to individual objectives.</a:t>
            </a:r>
          </a:p>
          <a:p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The KPIs in the University Performance Framework are linked to the SDPs and cascaded to Business Plans, with appropriate targets agreed at this level. </a:t>
            </a:r>
          </a:p>
          <a:p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SDPs will also include a set of success measures &amp; targets. </a:t>
            </a:r>
          </a:p>
        </p:txBody>
      </p:sp>
    </p:spTree>
    <p:extLst>
      <p:ext uri="{BB962C8B-B14F-4D97-AF65-F5344CB8AC3E}">
        <p14:creationId xmlns:p14="http://schemas.microsoft.com/office/powerpoint/2010/main" val="489038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385E9-AC50-4A21-A560-00E83550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Thematic Strategic Planning Areas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1F1D93-92CB-49DB-8C96-70CF856B29DA}"/>
              </a:ext>
            </a:extLst>
          </p:cNvPr>
          <p:cNvSpPr/>
          <p:nvPr/>
        </p:nvSpPr>
        <p:spPr>
          <a:xfrm>
            <a:off x="1338262" y="1131746"/>
            <a:ext cx="2461346" cy="104775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 &amp; Student Experience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300E4E-CF7A-4C83-A7C5-44688AF11761}"/>
              </a:ext>
            </a:extLst>
          </p:cNvPr>
          <p:cNvSpPr/>
          <p:nvPr/>
        </p:nvSpPr>
        <p:spPr>
          <a:xfrm>
            <a:off x="4070746" y="1124825"/>
            <a:ext cx="2531918" cy="10477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 &amp; Knowledge Exchange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A2C602-0154-48D9-A316-51F61AD40B24}"/>
              </a:ext>
            </a:extLst>
          </p:cNvPr>
          <p:cNvSpPr/>
          <p:nvPr/>
        </p:nvSpPr>
        <p:spPr>
          <a:xfrm>
            <a:off x="1339344" y="2316300"/>
            <a:ext cx="5310188" cy="1047750"/>
          </a:xfrm>
          <a:prstGeom prst="round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Civic &amp; Global Engagement  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3210AC-45E6-4FCF-A948-86DD1ECEC678}"/>
              </a:ext>
            </a:extLst>
          </p:cNvPr>
          <p:cNvSpPr/>
          <p:nvPr/>
        </p:nvSpPr>
        <p:spPr>
          <a:xfrm>
            <a:off x="2653470" y="3519923"/>
            <a:ext cx="1076325" cy="1047750"/>
          </a:xfrm>
          <a:prstGeom prst="round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  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69A2C3-33EF-47DD-8E35-FE6ED1A6E104}"/>
              </a:ext>
            </a:extLst>
          </p:cNvPr>
          <p:cNvSpPr/>
          <p:nvPr/>
        </p:nvSpPr>
        <p:spPr>
          <a:xfrm>
            <a:off x="1337829" y="3519923"/>
            <a:ext cx="1133475" cy="1047750"/>
          </a:xfrm>
          <a:prstGeom prst="round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 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6F2799-8E77-4C9B-8BDE-1869232717BF}"/>
              </a:ext>
            </a:extLst>
          </p:cNvPr>
          <p:cNvSpPr/>
          <p:nvPr/>
        </p:nvSpPr>
        <p:spPr>
          <a:xfrm>
            <a:off x="3991353" y="3519923"/>
            <a:ext cx="1181100" cy="1047750"/>
          </a:xfrm>
          <a:prstGeom prst="round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Estates  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1CB4ED-920A-42E5-B2BE-80AFB6BAC2C4}"/>
              </a:ext>
            </a:extLst>
          </p:cNvPr>
          <p:cNvSpPr/>
          <p:nvPr/>
        </p:nvSpPr>
        <p:spPr>
          <a:xfrm>
            <a:off x="5518871" y="4723546"/>
            <a:ext cx="1215520" cy="1047750"/>
          </a:xfrm>
          <a:prstGeom prst="round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Size &amp; Shape  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6D3F19-A755-4794-8D39-0AA945BEA3C0}"/>
              </a:ext>
            </a:extLst>
          </p:cNvPr>
          <p:cNvSpPr/>
          <p:nvPr/>
        </p:nvSpPr>
        <p:spPr>
          <a:xfrm>
            <a:off x="1339344" y="4723546"/>
            <a:ext cx="2390451" cy="1047750"/>
          </a:xfrm>
          <a:prstGeom prst="round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Environmental Sustainability  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95E4F5-F0C0-4C4A-AC92-A56B0CCC0C41}"/>
              </a:ext>
            </a:extLst>
          </p:cNvPr>
          <p:cNvSpPr/>
          <p:nvPr/>
        </p:nvSpPr>
        <p:spPr>
          <a:xfrm>
            <a:off x="4012730" y="4723546"/>
            <a:ext cx="1323975" cy="1047750"/>
          </a:xfrm>
          <a:prstGeom prst="round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  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F34E48-641D-4D4B-A6EA-D14E0DE948D0}"/>
              </a:ext>
            </a:extLst>
          </p:cNvPr>
          <p:cNvSpPr/>
          <p:nvPr/>
        </p:nvSpPr>
        <p:spPr>
          <a:xfrm>
            <a:off x="863959" y="5858744"/>
            <a:ext cx="6254788" cy="698502"/>
          </a:xfrm>
          <a:prstGeom prst="roundRect">
            <a:avLst/>
          </a:prstGeom>
          <a:solidFill>
            <a:srgbClr val="4472C4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Medium Term Financial Plan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BD88FF-0308-40C4-92F0-238CBFFB39A7}"/>
              </a:ext>
            </a:extLst>
          </p:cNvPr>
          <p:cNvSpPr/>
          <p:nvPr/>
        </p:nvSpPr>
        <p:spPr>
          <a:xfrm>
            <a:off x="295599" y="1117021"/>
            <a:ext cx="771525" cy="22955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Strategic Delivery Plans 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D58E62-B143-4213-A8D5-10BE05FBD3B2}"/>
              </a:ext>
            </a:extLst>
          </p:cNvPr>
          <p:cNvSpPr/>
          <p:nvPr/>
        </p:nvSpPr>
        <p:spPr>
          <a:xfrm>
            <a:off x="283369" y="3548070"/>
            <a:ext cx="771525" cy="2223226"/>
          </a:xfrm>
          <a:prstGeom prst="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Functional Delivery &amp; Influencing Plans 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481C8D-AACA-4BFE-93AF-ED8BAE755FD4}"/>
              </a:ext>
            </a:extLst>
          </p:cNvPr>
          <p:cNvSpPr txBox="1"/>
          <p:nvPr/>
        </p:nvSpPr>
        <p:spPr>
          <a:xfrm>
            <a:off x="7300913" y="1334429"/>
            <a:ext cx="4333988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D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thematic planning lies between the University strategy and the Business Planning process.</a:t>
            </a:r>
            <a:r>
              <a:rPr lang="en-GB" dirty="0">
                <a:solidFill>
                  <a:srgbClr val="007DA8"/>
                </a:solidFill>
                <a:latin typeface="Arial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DA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DA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D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 plan sets out the priorities for the thematic area and is supported by detailed action planning.</a:t>
            </a:r>
            <a:r>
              <a:rPr lang="en-GB" dirty="0">
                <a:solidFill>
                  <a:srgbClr val="007DA8"/>
                </a:solidFill>
                <a:latin typeface="Arial"/>
              </a:rPr>
              <a:t> </a:t>
            </a:r>
            <a:endParaRPr lang="en-GB" sz="1800" b="0" i="0" u="none" strike="noStrike" kern="1200" cap="none" spc="0" normalizeH="0" baseline="0" noProof="0" dirty="0">
              <a:ln>
                <a:noFill/>
              </a:ln>
              <a:solidFill>
                <a:srgbClr val="007DA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DA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D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an a academic led process, our</a:t>
            </a:r>
            <a:r>
              <a:rPr lang="en-GB" dirty="0">
                <a:solidFill>
                  <a:srgbClr val="007DA8"/>
                </a:solidFill>
                <a:latin typeface="Arial"/>
              </a:rPr>
              <a:t>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D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Education &amp; Student Experience</a:t>
            </a:r>
            <a:r>
              <a:rPr lang="en-GB" dirty="0">
                <a:solidFill>
                  <a:srgbClr val="007DA8"/>
                </a:solidFill>
                <a:latin typeface="Arial"/>
              </a:rPr>
              <a:t>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D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lang="en-GB" dirty="0">
                <a:solidFill>
                  <a:srgbClr val="007DA8"/>
                </a:solidFill>
                <a:latin typeface="Arial"/>
              </a:rPr>
              <a:t>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D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Research &amp; Knowledge Exchange plans</a:t>
            </a:r>
            <a:r>
              <a:rPr lang="en-GB" dirty="0">
                <a:solidFill>
                  <a:srgbClr val="007DA8"/>
                </a:solidFill>
                <a:latin typeface="Arial"/>
              </a:rPr>
              <a:t>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D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 the </a:t>
            </a:r>
            <a:r>
              <a:rPr lang="en-GB" dirty="0">
                <a:solidFill>
                  <a:srgbClr val="007DA8"/>
                </a:solidFill>
                <a:latin typeface="Arial"/>
              </a:rPr>
              <a:t>main focus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D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our business planning. Civic &amp; Global Engagement detail where we undertake our academic mission and our functional / influencing plans provide the infrastructure and approach.</a:t>
            </a:r>
            <a:r>
              <a:rPr lang="en-GB" dirty="0">
                <a:solidFill>
                  <a:srgbClr val="007DA8"/>
                </a:solidFill>
                <a:latin typeface="Arial"/>
              </a:rPr>
              <a:t> </a:t>
            </a:r>
            <a:endParaRPr lang="en-GB" sz="1800" b="0" i="0" u="none" strike="noStrike" kern="1200" cap="none" spc="0" normalizeH="0" baseline="0" noProof="0" dirty="0">
              <a:ln>
                <a:noFill/>
              </a:ln>
              <a:solidFill>
                <a:srgbClr val="007DA8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9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A6856-64F8-43E3-98BA-90F35CB37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C5426-AB2F-46AD-9F3E-30183AFB450D}" type="datetime4">
              <a:rPr lang="en-GB" smtClean="0"/>
              <a:t>27 October 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A1B68-5E34-4470-8853-F6418DAA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Planning, Performance and Strategic 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375B3-E50F-44B6-9D59-628ACD50A8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1333" y="1785010"/>
            <a:ext cx="5197519" cy="3746498"/>
          </a:xfrm>
        </p:spPr>
        <p:txBody>
          <a:bodyPr/>
          <a:lstStyle/>
          <a:p>
            <a:r>
              <a:rPr lang="en-GB" sz="2000" dirty="0">
                <a:solidFill>
                  <a:schemeClr val="accent5"/>
                </a:solidFill>
              </a:rPr>
              <a:t>Ensuring ESE is inclusive, agile, responsive &amp; built on feedback from staff &amp; students and good practice 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An empowering virtual &amp; physical estate with improved infrastructure, welfare &amp; empowerment 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Co create our curricular to embed the University values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Student experience &amp; wellbeing at the heart of everything we do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Diversifying student intake – widening participation, international students, apprenticeships &amp; life long learning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FC0FBE-5860-4ACE-9269-AA748FB9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SDP Priorities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978CE3-1461-4AFA-9E7D-F8E56760A3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866" y="1170650"/>
            <a:ext cx="5755378" cy="627765"/>
          </a:xfrm>
        </p:spPr>
        <p:txBody>
          <a:bodyPr/>
          <a:lstStyle/>
          <a:p>
            <a:r>
              <a:rPr lang="en-GB" sz="2400" u="sng" dirty="0"/>
              <a:t>Education &amp; Student Experience </a:t>
            </a:r>
            <a:r>
              <a:rPr lang="en-GB" sz="2400" dirty="0"/>
              <a:t>	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FFCED7-3260-4DC1-AFDF-2FF0778232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9555" y="1715911"/>
            <a:ext cx="5197519" cy="4164190"/>
          </a:xfrm>
        </p:spPr>
        <p:txBody>
          <a:bodyPr/>
          <a:lstStyle/>
          <a:p>
            <a:r>
              <a:rPr lang="en-GB" sz="2400" dirty="0"/>
              <a:t>Develop our research strategy for beyond 2022</a:t>
            </a:r>
          </a:p>
          <a:p>
            <a:r>
              <a:rPr lang="en-GB" sz="2400" dirty="0"/>
              <a:t>Foster a culture of performance &amp; define our research ambition </a:t>
            </a:r>
          </a:p>
          <a:p>
            <a:r>
              <a:rPr lang="en-GB" sz="2400" dirty="0"/>
              <a:t>Develop our research environment to be excellent, inclusive &amp; sustainable </a:t>
            </a:r>
          </a:p>
          <a:p>
            <a:r>
              <a:rPr lang="en-GB" sz="2400" dirty="0"/>
              <a:t>Invest in enabling platforms &amp; research infrastructure </a:t>
            </a:r>
          </a:p>
          <a:p>
            <a:r>
              <a:rPr lang="en-GB" sz="2400" dirty="0"/>
              <a:t>Develop our international &amp; multi disciplinary collaboration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DAEFC2-9708-4DA5-B52A-A823DD3F62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3651" y="1191955"/>
            <a:ext cx="5834483" cy="627765"/>
          </a:xfrm>
        </p:spPr>
        <p:txBody>
          <a:bodyPr/>
          <a:lstStyle/>
          <a:p>
            <a:r>
              <a:rPr lang="en-GB" sz="2400" u="sng" dirty="0"/>
              <a:t>Research &amp; Knowledge Exchange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7ED48-DF31-490E-B40C-838746ED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6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35E8C-E6F2-4AF4-9A16-87F5C32B6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D4C3-662C-4D35-9EA1-5A72610EA736}" type="datetime4">
              <a:rPr lang="en-GB" smtClean="0"/>
              <a:t>27 October 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AD789-F960-4A8C-9730-94FB242CA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Planning, Performance and Strategic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16CC0-7204-457A-89A3-FB876A3A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B07A5F-7383-45BF-A49E-C5990126A7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+mn-lt"/>
              </a:rPr>
              <a:t>We will: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+mn-lt"/>
              </a:rPr>
              <a:t> develop our culture and capacity to deliver knowledge exchange​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+mn-lt"/>
              </a:rPr>
              <a:t>maximise the impact of our innovation and enterprise​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+mn-lt"/>
              </a:rPr>
              <a:t>support prosperity in our communities​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+mn-lt"/>
              </a:rPr>
              <a:t>enhance how we engage with partners​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+mn-lt"/>
              </a:rPr>
              <a:t>deliver meaningful public and policy engagement​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BC59395-60A3-4F07-BB02-B634D861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SDP priorities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5D4ADC-6EA1-4D97-9E9C-25C079559A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u="sng" dirty="0"/>
              <a:t>Knowledge Exchange </a:t>
            </a:r>
          </a:p>
        </p:txBody>
      </p:sp>
    </p:spTree>
    <p:extLst>
      <p:ext uri="{BB962C8B-B14F-4D97-AF65-F5344CB8AC3E}">
        <p14:creationId xmlns:p14="http://schemas.microsoft.com/office/powerpoint/2010/main" val="222746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A6856-64F8-43E3-98BA-90F35CB37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C5426-AB2F-46AD-9F3E-30183AFB450D}" type="datetime4">
              <a:rPr lang="en-GB" smtClean="0"/>
              <a:t>27 October 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A1B68-5E34-4470-8853-F6418DAA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Planning, Performance and Strategic 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375B3-E50F-44B6-9D59-628ACD50A8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1333" y="1785010"/>
            <a:ext cx="5197519" cy="3746498"/>
          </a:xfrm>
        </p:spPr>
        <p:txBody>
          <a:bodyPr/>
          <a:lstStyle/>
          <a:p>
            <a:r>
              <a:rPr lang="en-GB" sz="2000" dirty="0">
                <a:solidFill>
                  <a:schemeClr val="accent5"/>
                </a:solidFill>
              </a:rPr>
              <a:t>Universities for Nottingham 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Digital Nottingham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Supporting the East Midlands Development Corporation &amp; other regional levelling up opportunities 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Student Projects for Nottingham 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Supporting local education opportunity through our widening participation programmes &amp; partnerships with local schools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Support local place marketing, business environment &amp; cultural life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FC0FBE-5860-4ACE-9269-AA748FB9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SDP Priorities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978CE3-1461-4AFA-9E7D-F8E56760A3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866" y="1170650"/>
            <a:ext cx="5755378" cy="627765"/>
          </a:xfrm>
        </p:spPr>
        <p:txBody>
          <a:bodyPr/>
          <a:lstStyle/>
          <a:p>
            <a:r>
              <a:rPr lang="en-GB" sz="2400" dirty="0"/>
              <a:t>Civic 	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FFCED7-3260-4DC1-AFDF-2FF0778232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9555" y="1982086"/>
            <a:ext cx="5197519" cy="4164190"/>
          </a:xfrm>
        </p:spPr>
        <p:txBody>
          <a:bodyPr/>
          <a:lstStyle/>
          <a:p>
            <a:r>
              <a:rPr lang="en-GB" sz="2400" dirty="0"/>
              <a:t>Provide an international experience for everyone</a:t>
            </a:r>
          </a:p>
          <a:p>
            <a:r>
              <a:rPr lang="en-GB" sz="2400" dirty="0"/>
              <a:t>Deepen our international research and teaching partnerships</a:t>
            </a:r>
          </a:p>
          <a:p>
            <a:r>
              <a:rPr lang="en-GB" sz="2400" dirty="0"/>
              <a:t>Develop our global curriculum</a:t>
            </a:r>
          </a:p>
          <a:p>
            <a:r>
              <a:rPr lang="en-GB" sz="2400" dirty="0"/>
              <a:t>International mobility </a:t>
            </a:r>
          </a:p>
          <a:p>
            <a:r>
              <a:rPr lang="en-GB" sz="2400" dirty="0"/>
              <a:t>Develop our global campus culture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DAEFC2-9708-4DA5-B52A-A823DD3F62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3651" y="1191955"/>
            <a:ext cx="5834483" cy="627765"/>
          </a:xfrm>
        </p:spPr>
        <p:txBody>
          <a:bodyPr/>
          <a:lstStyle/>
          <a:p>
            <a:r>
              <a:rPr lang="en-GB" sz="2400" dirty="0"/>
              <a:t>Global Engagement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7ED48-DF31-490E-B40C-838746ED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09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12B3C-0941-4E4B-9AC0-65E25AA7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7649" y="6356350"/>
            <a:ext cx="15846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79949-FF2F-4560-97A2-F1A35D816C3D}" type="datetime4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 October 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62D8B-531D-4FD7-B4C0-ACCF97215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Planning, Performance and Strategic Change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872446-6B78-43CE-9FD1-932F959B2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530E-1875-46E6-901C-76683197A1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86D8D6C-7877-4361-8072-1ECC3D08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Potential measurements – for further consultation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EDA57ED-DAB0-40EB-9A6F-0F561740B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69613"/>
              </p:ext>
            </p:extLst>
          </p:nvPr>
        </p:nvGraphicFramePr>
        <p:xfrm>
          <a:off x="307648" y="1543755"/>
          <a:ext cx="1129733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7241">
                  <a:extLst>
                    <a:ext uri="{9D8B030D-6E8A-4147-A177-3AD203B41FA5}">
                      <a16:colId xmlns:a16="http://schemas.microsoft.com/office/drawing/2014/main" val="3179415381"/>
                    </a:ext>
                  </a:extLst>
                </a:gridCol>
                <a:gridCol w="6920089">
                  <a:extLst>
                    <a:ext uri="{9D8B030D-6E8A-4147-A177-3AD203B41FA5}">
                      <a16:colId xmlns:a16="http://schemas.microsoft.com/office/drawing/2014/main" val="2794659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Strategic Planning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Key Performance Indicator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13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Education &amp; Student Experience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NSS (mean overall score across questions)  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2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Education &amp; Student Experience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Graduate prospects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335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Education &amp; Student Experience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Access &amp; Participation Plan targets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00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Proportion of publications in top 10% most cited, field weighted   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35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Research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Research grant income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16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Knowledge Exchange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HEBCIS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085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Environmental Sustainability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Carbon Emissions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588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Student Recruitment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Percentage student recruitment targets met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144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Financial Sustainability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Achievement of the </a:t>
                      </a:r>
                      <a:r>
                        <a:rPr lang="en-GB"/>
                        <a:t>Medium-Term</a:t>
                      </a:r>
                      <a:r>
                        <a:rPr lang="en-GB" dirty="0"/>
                        <a:t> Financial Plan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545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Equality, Diversity &amp; Inclusion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Staff ratios for gender, ethnicity and disability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045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032388"/>
      </p:ext>
    </p:extLst>
  </p:cSld>
  <p:clrMapOvr>
    <a:masterClrMapping/>
  </p:clrMapOvr>
</p:sld>
</file>

<file path=ppt/theme/theme1.xml><?xml version="1.0" encoding="utf-8"?>
<a:theme xmlns:a="http://schemas.openxmlformats.org/drawingml/2006/main" name="Nottingham LMA 2018">
  <a:themeElements>
    <a:clrScheme name="Notts">
      <a:dk1>
        <a:sysClr val="windowText" lastClr="000000"/>
      </a:dk1>
      <a:lt1>
        <a:sysClr val="window" lastClr="FFFFFF"/>
      </a:lt1>
      <a:dk2>
        <a:srgbClr val="007DA8"/>
      </a:dk2>
      <a:lt2>
        <a:srgbClr val="009BBD"/>
      </a:lt2>
      <a:accent1>
        <a:srgbClr val="005697"/>
      </a:accent1>
      <a:accent2>
        <a:srgbClr val="1B2A6B"/>
      </a:accent2>
      <a:accent3>
        <a:srgbClr val="191A4F"/>
      </a:accent3>
      <a:accent4>
        <a:srgbClr val="B32C76"/>
      </a:accent4>
      <a:accent5>
        <a:srgbClr val="D27826"/>
      </a:accent5>
      <a:accent6>
        <a:srgbClr val="38A159"/>
      </a:accent6>
      <a:hlink>
        <a:srgbClr val="0563C1"/>
      </a:hlink>
      <a:folHlink>
        <a:srgbClr val="954F72"/>
      </a:folHlink>
    </a:clrScheme>
    <a:fontScheme name="Not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0000">
              <a:srgbClr val="00487E">
                <a:lumMod val="85000"/>
                <a:lumOff val="15000"/>
              </a:srgbClr>
            </a:gs>
            <a:gs pos="17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sz="2400" b="1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TT_6103 (PowerPoint Guidelines) POT_Widescreen_001" id="{81F3E3EA-E64F-4445-9547-4C0E98DD302B}" vid="{B96464EC-35CD-433F-A30D-F35B5417D542}"/>
    </a:ext>
  </a:extLst>
</a:theme>
</file>

<file path=ppt/theme/theme2.xml><?xml version="1.0" encoding="utf-8"?>
<a:theme xmlns:a="http://schemas.openxmlformats.org/drawingml/2006/main" name="Style2_Gradient background">
  <a:themeElements>
    <a:clrScheme name="UoN Brand 2017 (Dark)">
      <a:dk1>
        <a:srgbClr val="454545"/>
      </a:dk1>
      <a:lt1>
        <a:srgbClr val="FFFFFF"/>
      </a:lt1>
      <a:dk2>
        <a:srgbClr val="009BBD"/>
      </a:dk2>
      <a:lt2>
        <a:srgbClr val="92928E"/>
      </a:lt2>
      <a:accent1>
        <a:srgbClr val="191A4F"/>
      </a:accent1>
      <a:accent2>
        <a:srgbClr val="1B2A6B"/>
      </a:accent2>
      <a:accent3>
        <a:srgbClr val="005697"/>
      </a:accent3>
      <a:accent4>
        <a:srgbClr val="0A6487"/>
      </a:accent4>
      <a:accent5>
        <a:srgbClr val="007DA8"/>
      </a:accent5>
      <a:accent6>
        <a:srgbClr val="005C5F"/>
      </a:accent6>
      <a:hlink>
        <a:srgbClr val="0563C1"/>
      </a:hlink>
      <a:folHlink>
        <a:srgbClr val="954F72"/>
      </a:folHlink>
    </a:clrScheme>
    <a:fontScheme name="UoN onl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N_PowerpointTemplate_Year2.potx" id="{013A4C32-2937-4562-ABCC-CD1752B1823A}" vid="{AB521CB2-BC7D-4BCE-B0BC-AFA94A59B0D6}"/>
    </a:ext>
  </a:extLst>
</a:theme>
</file>

<file path=ppt/theme/theme3.xml><?xml version="1.0" encoding="utf-8"?>
<a:theme xmlns:a="http://schemas.openxmlformats.org/drawingml/2006/main" name="1_Style2_Gradient background">
  <a:themeElements>
    <a:clrScheme name="UoN Brand 2017 (Dark)">
      <a:dk1>
        <a:srgbClr val="454545"/>
      </a:dk1>
      <a:lt1>
        <a:srgbClr val="FFFFFF"/>
      </a:lt1>
      <a:dk2>
        <a:srgbClr val="009BBD"/>
      </a:dk2>
      <a:lt2>
        <a:srgbClr val="92928E"/>
      </a:lt2>
      <a:accent1>
        <a:srgbClr val="191A4F"/>
      </a:accent1>
      <a:accent2>
        <a:srgbClr val="1B2A6B"/>
      </a:accent2>
      <a:accent3>
        <a:srgbClr val="005697"/>
      </a:accent3>
      <a:accent4>
        <a:srgbClr val="0A6487"/>
      </a:accent4>
      <a:accent5>
        <a:srgbClr val="007DA8"/>
      </a:accent5>
      <a:accent6>
        <a:srgbClr val="005C5F"/>
      </a:accent6>
      <a:hlink>
        <a:srgbClr val="0563C1"/>
      </a:hlink>
      <a:folHlink>
        <a:srgbClr val="954F72"/>
      </a:folHlink>
    </a:clrScheme>
    <a:fontScheme name="New_UoN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N_PowerpointTemplate_Year2_Final" id="{C2753C7A-FC8B-44FF-BEB3-5D6B569152E0}" vid="{B5C21EBB-54C3-4E75-A684-253F979E0ED1}"/>
    </a:ext>
  </a:extLst>
</a:theme>
</file>

<file path=ppt/theme/theme4.xml><?xml version="1.0" encoding="utf-8"?>
<a:theme xmlns:a="http://schemas.openxmlformats.org/drawingml/2006/main" name="Office Theme">
  <a:themeElements>
    <a:clrScheme name="University of Nottingham">
      <a:dk1>
        <a:sysClr val="windowText" lastClr="000000"/>
      </a:dk1>
      <a:lt1>
        <a:sysClr val="window" lastClr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B32B7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University of Nottingham">
      <a:dk1>
        <a:srgbClr val="000000"/>
      </a:dk1>
      <a:lt1>
        <a:srgbClr val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E52F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311CC23996F344A55E626841EB6E2F" ma:contentTypeVersion="12" ma:contentTypeDescription="Create a new document." ma:contentTypeScope="" ma:versionID="974f579b2985a42378e24ee0362b2f0b">
  <xsd:schema xmlns:xsd="http://www.w3.org/2001/XMLSchema" xmlns:xs="http://www.w3.org/2001/XMLSchema" xmlns:p="http://schemas.microsoft.com/office/2006/metadata/properties" xmlns:ns2="9a87ce7a-64d3-4266-a21f-463e6df50ea2" xmlns:ns3="66c03983-a02b-4f92-be6e-e511a45c7072" targetNamespace="http://schemas.microsoft.com/office/2006/metadata/properties" ma:root="true" ma:fieldsID="33e1ad5392ffeb88f56fe9926ac55fcc" ns2:_="" ns3:_="">
    <xsd:import namespace="9a87ce7a-64d3-4266-a21f-463e6df50ea2"/>
    <xsd:import namespace="66c03983-a02b-4f92-be6e-e511a45c70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7ce7a-64d3-4266-a21f-463e6df50e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03983-a02b-4f92-be6e-e511a45c707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22806D-3EB7-49B4-9DA9-6DBF8E0237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BCF11C-F898-4B04-995A-BA30D08A8B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87ce7a-64d3-4266-a21f-463e6df50ea2"/>
    <ds:schemaRef ds:uri="66c03983-a02b-4f92-be6e-e511a45c70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51AE1A-7EBE-4C59-BB82-FFAA5723669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66c03983-a02b-4f92-be6e-e511a45c7072"/>
    <ds:schemaRef ds:uri="9a87ce7a-64d3-4266-a21f-463e6df50ea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Nottingham LMA 2018.potx</Template>
  <TotalTime>7560</TotalTime>
  <Words>891</Words>
  <Application>Microsoft Office PowerPoint</Application>
  <PresentationFormat>Widescreen</PresentationFormat>
  <Paragraphs>143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ＭＳ Ｐゴシック</vt:lpstr>
      <vt:lpstr>Arial</vt:lpstr>
      <vt:lpstr>Calibri</vt:lpstr>
      <vt:lpstr>Georgia</vt:lpstr>
      <vt:lpstr>Verdana</vt:lpstr>
      <vt:lpstr>Wingdings</vt:lpstr>
      <vt:lpstr>Nottingham LMA 2018</vt:lpstr>
      <vt:lpstr>Style2_Gradient background</vt:lpstr>
      <vt:lpstr>1_Style2_Gradient background</vt:lpstr>
      <vt:lpstr>Office Theme</vt:lpstr>
      <vt:lpstr>1_Office Theme</vt:lpstr>
      <vt:lpstr>University Strategy, Strategic Delivery Plans and KPIs  </vt:lpstr>
      <vt:lpstr>University Strategy December 2019 </vt:lpstr>
      <vt:lpstr>University Strategy December 2019 </vt:lpstr>
      <vt:lpstr>Strategy &amp; measuring performance </vt:lpstr>
      <vt:lpstr>Thematic Strategic Planning Areas </vt:lpstr>
      <vt:lpstr>SDP Priorities </vt:lpstr>
      <vt:lpstr>SDP priorities </vt:lpstr>
      <vt:lpstr>SDP Priorities </vt:lpstr>
      <vt:lpstr>Potential measurements – for further consultation</vt:lpstr>
      <vt:lpstr>Business Planning Round 2021 2022 - planning for 2022/23 – 2024/25</vt:lpstr>
      <vt:lpstr>PowerPoint Presentation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Slide</dc:title>
  <dc:creator>Steed Carol</dc:creator>
  <cp:lastModifiedBy>Jo Clewes</cp:lastModifiedBy>
  <cp:revision>324</cp:revision>
  <cp:lastPrinted>2019-10-15T16:11:01Z</cp:lastPrinted>
  <dcterms:created xsi:type="dcterms:W3CDTF">2017-05-16T10:33:04Z</dcterms:created>
  <dcterms:modified xsi:type="dcterms:W3CDTF">2021-10-27T11:33:41Z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0x010100B7311CC23996F344A55E626841EB6E2F</vt:lpwstr>
  </property>
</Properties>
</file>